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6"/>
  </p:notesMasterIdLst>
  <p:sldIdLst>
    <p:sldId id="256" r:id="rId2"/>
    <p:sldId id="258" r:id="rId3"/>
    <p:sldId id="316" r:id="rId4"/>
    <p:sldId id="312" r:id="rId5"/>
    <p:sldId id="313" r:id="rId6"/>
    <p:sldId id="314" r:id="rId7"/>
    <p:sldId id="315" r:id="rId8"/>
    <p:sldId id="321" r:id="rId9"/>
    <p:sldId id="332" r:id="rId10"/>
    <p:sldId id="326" r:id="rId11"/>
    <p:sldId id="327" r:id="rId12"/>
    <p:sldId id="328" r:id="rId13"/>
    <p:sldId id="330" r:id="rId14"/>
    <p:sldId id="331" r:id="rId15"/>
  </p:sldIdLst>
  <p:sldSz cx="9144000" cy="5143500" type="screen16x9"/>
  <p:notesSz cx="6858000" cy="9144000"/>
  <p:embeddedFontLst>
    <p:embeddedFont>
      <p:font typeface="Albert Sans Medium" panose="020B0604020202020204" charset="0"/>
      <p:regular r:id="rId17"/>
      <p:bold r:id="rId18"/>
      <p:italic r:id="rId19"/>
      <p:boldItalic r:id="rId20"/>
    </p:embeddedFont>
    <p:embeddedFont>
      <p:font typeface="Fjalla One" panose="020F0502020204030204" pitchFamily="2" charset="0"/>
      <p:regular r:id="rId21"/>
    </p:embeddedFont>
    <p:embeddedFont>
      <p:font typeface="Montserrat Medium" panose="020F05020202040302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13400-4D3C-45AB-984B-D301198247EF}" v="11" dt="2025-08-14T09:41:02.955"/>
  </p1510:revLst>
</p1510:revInfo>
</file>

<file path=ppt/tableStyles.xml><?xml version="1.0" encoding="utf-8"?>
<a:tblStyleLst xmlns:a="http://schemas.openxmlformats.org/drawingml/2006/main" def="{59CF5716-BD83-4585-9C8A-BEBB00B30452}">
  <a:tblStyle styleId="{59CF5716-BD83-4585-9C8A-BEBB00B304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86610" autoAdjust="0"/>
  </p:normalViewPr>
  <p:slideViewPr>
    <p:cSldViewPr snapToGrid="0">
      <p:cViewPr varScale="1">
        <p:scale>
          <a:sx n="123" d="100"/>
          <a:sy n="123" d="100"/>
        </p:scale>
        <p:origin x="12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213a5ae2fec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213a5ae2fe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1bf7f4f03f7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1bf7f4f03f7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effectLst/>
                <a:latin typeface="Helvetica Neue" panose="02000503000000020004" pitchFamily="2" charset="0"/>
              </a:rPr>
              <a:t>Finish F2 in August 2024</a:t>
            </a:r>
          </a:p>
          <a:p>
            <a:r>
              <a:rPr lang="en-GB" dirty="0">
                <a:effectLst/>
                <a:latin typeface="Helvetica Neue" panose="02000503000000020004" pitchFamily="2" charset="0"/>
              </a:rPr>
              <a:t>3.5 years = February 2028</a:t>
            </a:r>
          </a:p>
          <a:p>
            <a:r>
              <a:rPr lang="en-GB" dirty="0">
                <a:effectLst/>
                <a:latin typeface="Helvetica Neue" panose="02000503000000020004" pitchFamily="2" charset="0"/>
              </a:rPr>
              <a:t>To start in August 2027 you must apply in </a:t>
            </a:r>
            <a:r>
              <a:rPr lang="en-GB" b="1" dirty="0">
                <a:effectLst/>
                <a:latin typeface="Helvetica Neue" panose="02000503000000020004" pitchFamily="2" charset="0"/>
              </a:rPr>
              <a:t>November 2026</a:t>
            </a:r>
          </a:p>
          <a:p>
            <a:endParaRPr lang="en-US" dirty="0"/>
          </a:p>
        </p:txBody>
      </p:sp>
    </p:spTree>
    <p:extLst>
      <p:ext uri="{BB962C8B-B14F-4D97-AF65-F5344CB8AC3E}">
        <p14:creationId xmlns:p14="http://schemas.microsoft.com/office/powerpoint/2010/main" val="183738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 </a:t>
            </a:r>
            <a:r>
              <a:rPr lang="en-GB" sz="1100" b="0" i="0" u="none" strike="noStrike" cap="none" dirty="0">
                <a:solidFill>
                  <a:srgbClr val="000000"/>
                </a:solidFill>
                <a:effectLst/>
                <a:latin typeface="Arial"/>
                <a:ea typeface="Arial"/>
                <a:cs typeface="Arial"/>
                <a:sym typeface="Arial"/>
              </a:rPr>
              <a:t>Applicants will need to reach a minimum standard at the tests of numeracy and critical reasoning and the situational judgment test. Applicants meeting this standard will then be ranked according to their scores at assessment. Applicants failing to meet the minimum standard at assessment centre will be notified at this stage that their application will not proceed further.</a:t>
            </a:r>
            <a:endParaRPr lang="en-GB" dirty="0"/>
          </a:p>
        </p:txBody>
      </p:sp>
    </p:spTree>
    <p:extLst>
      <p:ext uri="{BB962C8B-B14F-4D97-AF65-F5344CB8AC3E}">
        <p14:creationId xmlns:p14="http://schemas.microsoft.com/office/powerpoint/2010/main" val="298445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Top ranked applicants from the written tests will be invited to a virtual selection centre process</a:t>
            </a:r>
            <a:endParaRPr lang="en-US" dirty="0"/>
          </a:p>
        </p:txBody>
      </p:sp>
    </p:spTree>
    <p:extLst>
      <p:ext uri="{BB962C8B-B14F-4D97-AF65-F5344CB8AC3E}">
        <p14:creationId xmlns:p14="http://schemas.microsoft.com/office/powerpoint/2010/main" val="859691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013750" y="-180110"/>
            <a:ext cx="2214155" cy="1439222"/>
          </a:xfrm>
          <a:custGeom>
            <a:avLst/>
            <a:gdLst/>
            <a:ahLst/>
            <a:cxnLst/>
            <a:rect l="l" t="t" r="r" b="b"/>
            <a:pathLst>
              <a:path w="67479" h="43862" fill="none" extrusionOk="0">
                <a:moveTo>
                  <a:pt x="67479" y="1247"/>
                </a:moveTo>
                <a:cubicBezTo>
                  <a:pt x="66719" y="1490"/>
                  <a:pt x="38117" y="30427"/>
                  <a:pt x="27174" y="41521"/>
                </a:cubicBezTo>
                <a:cubicBezTo>
                  <a:pt x="24834" y="43862"/>
                  <a:pt x="21065" y="43862"/>
                  <a:pt x="18724" y="41552"/>
                </a:cubicBezTo>
                <a:lnTo>
                  <a:pt x="18724" y="41552"/>
                </a:lnTo>
                <a:cubicBezTo>
                  <a:pt x="16414" y="39211"/>
                  <a:pt x="16414" y="35442"/>
                  <a:pt x="18724" y="33132"/>
                </a:cubicBezTo>
                <a:lnTo>
                  <a:pt x="27721" y="24135"/>
                </a:lnTo>
                <a:cubicBezTo>
                  <a:pt x="28876" y="22980"/>
                  <a:pt x="28876" y="21095"/>
                  <a:pt x="27721" y="19910"/>
                </a:cubicBezTo>
                <a:lnTo>
                  <a:pt x="27721" y="19910"/>
                </a:lnTo>
                <a:cubicBezTo>
                  <a:pt x="26566" y="18755"/>
                  <a:pt x="24682" y="18755"/>
                  <a:pt x="23496" y="19910"/>
                </a:cubicBezTo>
                <a:lnTo>
                  <a:pt x="19758" y="23679"/>
                </a:lnTo>
                <a:cubicBezTo>
                  <a:pt x="17205" y="26202"/>
                  <a:pt x="13101" y="26202"/>
                  <a:pt x="10548" y="23679"/>
                </a:cubicBezTo>
                <a:lnTo>
                  <a:pt x="10548" y="23679"/>
                </a:lnTo>
                <a:cubicBezTo>
                  <a:pt x="7995" y="21126"/>
                  <a:pt x="7995" y="16992"/>
                  <a:pt x="10548" y="14439"/>
                </a:cubicBezTo>
                <a:lnTo>
                  <a:pt x="10548" y="14439"/>
                </a:lnTo>
                <a:cubicBezTo>
                  <a:pt x="11612" y="13375"/>
                  <a:pt x="11612" y="11612"/>
                  <a:pt x="10548" y="10548"/>
                </a:cubicBezTo>
                <a:lnTo>
                  <a:pt x="1" y="1"/>
                </a:lnTo>
              </a:path>
            </a:pathLst>
          </a:custGeom>
          <a:noFill/>
          <a:ln w="19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799796">
            <a:off x="7535173" y="-42363"/>
            <a:ext cx="2044195" cy="1292346"/>
          </a:xfrm>
          <a:custGeom>
            <a:avLst/>
            <a:gdLst/>
            <a:ahLst/>
            <a:cxnLst/>
            <a:rect l="l" t="t" r="r" b="b"/>
            <a:pathLst>
              <a:path w="48573" h="30708" extrusionOk="0">
                <a:moveTo>
                  <a:pt x="32281" y="0"/>
                </a:moveTo>
                <a:cubicBezTo>
                  <a:pt x="31201" y="0"/>
                  <a:pt x="30122" y="418"/>
                  <a:pt x="29302" y="1254"/>
                </a:cubicBezTo>
                <a:cubicBezTo>
                  <a:pt x="21520" y="9127"/>
                  <a:pt x="1216" y="29644"/>
                  <a:pt x="669" y="29826"/>
                </a:cubicBezTo>
                <a:lnTo>
                  <a:pt x="0" y="30708"/>
                </a:lnTo>
                <a:lnTo>
                  <a:pt x="48573" y="30708"/>
                </a:lnTo>
                <a:lnTo>
                  <a:pt x="41095" y="23230"/>
                </a:lnTo>
                <a:cubicBezTo>
                  <a:pt x="40305" y="22470"/>
                  <a:pt x="40305" y="21224"/>
                  <a:pt x="41095" y="20464"/>
                </a:cubicBezTo>
                <a:cubicBezTo>
                  <a:pt x="42889" y="18671"/>
                  <a:pt x="42889" y="15723"/>
                  <a:pt x="41095" y="13929"/>
                </a:cubicBezTo>
                <a:cubicBezTo>
                  <a:pt x="40183" y="13017"/>
                  <a:pt x="38998" y="12561"/>
                  <a:pt x="37813" y="12561"/>
                </a:cubicBezTo>
                <a:cubicBezTo>
                  <a:pt x="36627" y="12561"/>
                  <a:pt x="35442" y="13017"/>
                  <a:pt x="34530" y="13929"/>
                </a:cubicBezTo>
                <a:lnTo>
                  <a:pt x="31885" y="16574"/>
                </a:lnTo>
                <a:cubicBezTo>
                  <a:pt x="31475" y="16999"/>
                  <a:pt x="30936" y="17212"/>
                  <a:pt x="30392" y="17212"/>
                </a:cubicBezTo>
                <a:cubicBezTo>
                  <a:pt x="29849" y="17212"/>
                  <a:pt x="29302" y="16999"/>
                  <a:pt x="28876" y="16574"/>
                </a:cubicBezTo>
                <a:cubicBezTo>
                  <a:pt x="28056" y="15753"/>
                  <a:pt x="28056" y="14416"/>
                  <a:pt x="28876" y="13595"/>
                </a:cubicBezTo>
                <a:lnTo>
                  <a:pt x="35259" y="7212"/>
                </a:lnTo>
                <a:cubicBezTo>
                  <a:pt x="36931" y="5570"/>
                  <a:pt x="36931" y="2896"/>
                  <a:pt x="35259" y="1254"/>
                </a:cubicBezTo>
                <a:cubicBezTo>
                  <a:pt x="34439" y="418"/>
                  <a:pt x="33360" y="0"/>
                  <a:pt x="32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799796" flipH="1">
            <a:off x="-347636" y="-48798"/>
            <a:ext cx="2044195" cy="1292346"/>
          </a:xfrm>
          <a:custGeom>
            <a:avLst/>
            <a:gdLst/>
            <a:ahLst/>
            <a:cxnLst/>
            <a:rect l="l" t="t" r="r" b="b"/>
            <a:pathLst>
              <a:path w="48573" h="30708" extrusionOk="0">
                <a:moveTo>
                  <a:pt x="32281" y="0"/>
                </a:moveTo>
                <a:cubicBezTo>
                  <a:pt x="31201" y="0"/>
                  <a:pt x="30122" y="418"/>
                  <a:pt x="29302" y="1254"/>
                </a:cubicBezTo>
                <a:cubicBezTo>
                  <a:pt x="21520" y="9127"/>
                  <a:pt x="1216" y="29644"/>
                  <a:pt x="669" y="29826"/>
                </a:cubicBezTo>
                <a:lnTo>
                  <a:pt x="0" y="30708"/>
                </a:lnTo>
                <a:lnTo>
                  <a:pt x="48573" y="30708"/>
                </a:lnTo>
                <a:lnTo>
                  <a:pt x="41095" y="23230"/>
                </a:lnTo>
                <a:cubicBezTo>
                  <a:pt x="40305" y="22470"/>
                  <a:pt x="40305" y="21224"/>
                  <a:pt x="41095" y="20464"/>
                </a:cubicBezTo>
                <a:cubicBezTo>
                  <a:pt x="42889" y="18671"/>
                  <a:pt x="42889" y="15723"/>
                  <a:pt x="41095" y="13929"/>
                </a:cubicBezTo>
                <a:cubicBezTo>
                  <a:pt x="40183" y="13017"/>
                  <a:pt x="38998" y="12561"/>
                  <a:pt x="37813" y="12561"/>
                </a:cubicBezTo>
                <a:cubicBezTo>
                  <a:pt x="36627" y="12561"/>
                  <a:pt x="35442" y="13017"/>
                  <a:pt x="34530" y="13929"/>
                </a:cubicBezTo>
                <a:lnTo>
                  <a:pt x="31885" y="16574"/>
                </a:lnTo>
                <a:cubicBezTo>
                  <a:pt x="31475" y="16999"/>
                  <a:pt x="30936" y="17212"/>
                  <a:pt x="30392" y="17212"/>
                </a:cubicBezTo>
                <a:cubicBezTo>
                  <a:pt x="29849" y="17212"/>
                  <a:pt x="29302" y="16999"/>
                  <a:pt x="28876" y="16574"/>
                </a:cubicBezTo>
                <a:cubicBezTo>
                  <a:pt x="28056" y="15753"/>
                  <a:pt x="28056" y="14416"/>
                  <a:pt x="28876" y="13595"/>
                </a:cubicBezTo>
                <a:lnTo>
                  <a:pt x="35259" y="7212"/>
                </a:lnTo>
                <a:cubicBezTo>
                  <a:pt x="36931" y="5570"/>
                  <a:pt x="36931" y="2896"/>
                  <a:pt x="35259" y="1254"/>
                </a:cubicBezTo>
                <a:cubicBezTo>
                  <a:pt x="34439" y="418"/>
                  <a:pt x="33360" y="0"/>
                  <a:pt x="32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7910046" y="539494"/>
            <a:ext cx="771534" cy="791123"/>
            <a:chOff x="4057325" y="2505525"/>
            <a:chExt cx="609475" cy="624900"/>
          </a:xfrm>
        </p:grpSpPr>
        <p:sp>
          <p:nvSpPr>
            <p:cNvPr id="13" name="Google Shape;13;p2"/>
            <p:cNvSpPr/>
            <p:nvPr/>
          </p:nvSpPr>
          <p:spPr>
            <a:xfrm>
              <a:off x="4075575" y="2542800"/>
              <a:ext cx="553975" cy="552625"/>
            </a:xfrm>
            <a:custGeom>
              <a:avLst/>
              <a:gdLst/>
              <a:ahLst/>
              <a:cxnLst/>
              <a:rect l="l" t="t" r="r" b="b"/>
              <a:pathLst>
                <a:path w="22159" h="22105" extrusionOk="0">
                  <a:moveTo>
                    <a:pt x="12014" y="0"/>
                  </a:moveTo>
                  <a:cubicBezTo>
                    <a:pt x="11794" y="0"/>
                    <a:pt x="11611" y="171"/>
                    <a:pt x="11611" y="368"/>
                  </a:cubicBezTo>
                  <a:lnTo>
                    <a:pt x="11277" y="3894"/>
                  </a:lnTo>
                  <a:cubicBezTo>
                    <a:pt x="11171" y="3889"/>
                    <a:pt x="11063" y="3887"/>
                    <a:pt x="10956" y="3887"/>
                  </a:cubicBezTo>
                  <a:cubicBezTo>
                    <a:pt x="10418" y="3887"/>
                    <a:pt x="9869" y="3950"/>
                    <a:pt x="9362" y="4077"/>
                  </a:cubicBezTo>
                  <a:lnTo>
                    <a:pt x="8329" y="733"/>
                  </a:lnTo>
                  <a:cubicBezTo>
                    <a:pt x="8282" y="545"/>
                    <a:pt x="8125" y="429"/>
                    <a:pt x="7944" y="429"/>
                  </a:cubicBezTo>
                  <a:cubicBezTo>
                    <a:pt x="7891" y="429"/>
                    <a:pt x="7836" y="439"/>
                    <a:pt x="7782" y="460"/>
                  </a:cubicBezTo>
                  <a:cubicBezTo>
                    <a:pt x="7569" y="520"/>
                    <a:pt x="7447" y="764"/>
                    <a:pt x="7508" y="976"/>
                  </a:cubicBezTo>
                  <a:lnTo>
                    <a:pt x="8541" y="4320"/>
                  </a:lnTo>
                  <a:cubicBezTo>
                    <a:pt x="7934" y="4563"/>
                    <a:pt x="7326" y="4867"/>
                    <a:pt x="6779" y="5262"/>
                  </a:cubicBezTo>
                  <a:lnTo>
                    <a:pt x="4560" y="2587"/>
                  </a:lnTo>
                  <a:cubicBezTo>
                    <a:pt x="4473" y="2484"/>
                    <a:pt x="4348" y="2429"/>
                    <a:pt x="4222" y="2429"/>
                  </a:cubicBezTo>
                  <a:cubicBezTo>
                    <a:pt x="4126" y="2429"/>
                    <a:pt x="4031" y="2461"/>
                    <a:pt x="3952" y="2527"/>
                  </a:cubicBezTo>
                  <a:cubicBezTo>
                    <a:pt x="3769" y="2679"/>
                    <a:pt x="3739" y="2952"/>
                    <a:pt x="3891" y="3134"/>
                  </a:cubicBezTo>
                  <a:lnTo>
                    <a:pt x="6110" y="5779"/>
                  </a:lnTo>
                  <a:cubicBezTo>
                    <a:pt x="5593" y="6265"/>
                    <a:pt x="5137" y="6782"/>
                    <a:pt x="4742" y="7390"/>
                  </a:cubicBezTo>
                  <a:lnTo>
                    <a:pt x="1733" y="5870"/>
                  </a:lnTo>
                  <a:cubicBezTo>
                    <a:pt x="1677" y="5846"/>
                    <a:pt x="1617" y="5835"/>
                    <a:pt x="1558" y="5835"/>
                  </a:cubicBezTo>
                  <a:cubicBezTo>
                    <a:pt x="1390" y="5835"/>
                    <a:pt x="1223" y="5926"/>
                    <a:pt x="1155" y="6083"/>
                  </a:cubicBezTo>
                  <a:cubicBezTo>
                    <a:pt x="1034" y="6265"/>
                    <a:pt x="1125" y="6539"/>
                    <a:pt x="1338" y="6630"/>
                  </a:cubicBezTo>
                  <a:lnTo>
                    <a:pt x="4316" y="8150"/>
                  </a:lnTo>
                  <a:cubicBezTo>
                    <a:pt x="4043" y="8697"/>
                    <a:pt x="3830" y="9335"/>
                    <a:pt x="3709" y="9973"/>
                  </a:cubicBezTo>
                  <a:lnTo>
                    <a:pt x="487" y="9670"/>
                  </a:lnTo>
                  <a:cubicBezTo>
                    <a:pt x="243" y="9670"/>
                    <a:pt x="31" y="9822"/>
                    <a:pt x="31" y="10065"/>
                  </a:cubicBezTo>
                  <a:cubicBezTo>
                    <a:pt x="0" y="10308"/>
                    <a:pt x="183" y="10521"/>
                    <a:pt x="395" y="10521"/>
                  </a:cubicBezTo>
                  <a:lnTo>
                    <a:pt x="3587" y="10825"/>
                  </a:lnTo>
                  <a:cubicBezTo>
                    <a:pt x="3526" y="11524"/>
                    <a:pt x="3587" y="12223"/>
                    <a:pt x="3709" y="12891"/>
                  </a:cubicBezTo>
                  <a:lnTo>
                    <a:pt x="760" y="13803"/>
                  </a:lnTo>
                  <a:cubicBezTo>
                    <a:pt x="517" y="13864"/>
                    <a:pt x="395" y="14107"/>
                    <a:pt x="456" y="14320"/>
                  </a:cubicBezTo>
                  <a:cubicBezTo>
                    <a:pt x="532" y="14521"/>
                    <a:pt x="712" y="14639"/>
                    <a:pt x="892" y="14639"/>
                  </a:cubicBezTo>
                  <a:cubicBezTo>
                    <a:pt x="929" y="14639"/>
                    <a:pt x="967" y="14634"/>
                    <a:pt x="1003" y="14624"/>
                  </a:cubicBezTo>
                  <a:lnTo>
                    <a:pt x="3921" y="13712"/>
                  </a:lnTo>
                  <a:cubicBezTo>
                    <a:pt x="4134" y="14411"/>
                    <a:pt x="4468" y="15080"/>
                    <a:pt x="4864" y="15688"/>
                  </a:cubicBezTo>
                  <a:lnTo>
                    <a:pt x="2614" y="17572"/>
                  </a:lnTo>
                  <a:cubicBezTo>
                    <a:pt x="2432" y="17724"/>
                    <a:pt x="2402" y="17998"/>
                    <a:pt x="2554" y="18180"/>
                  </a:cubicBezTo>
                  <a:cubicBezTo>
                    <a:pt x="2640" y="18284"/>
                    <a:pt x="2765" y="18338"/>
                    <a:pt x="2891" y="18338"/>
                  </a:cubicBezTo>
                  <a:cubicBezTo>
                    <a:pt x="2987" y="18338"/>
                    <a:pt x="3083" y="18307"/>
                    <a:pt x="3161" y="18241"/>
                  </a:cubicBezTo>
                  <a:lnTo>
                    <a:pt x="5380" y="16387"/>
                  </a:lnTo>
                  <a:cubicBezTo>
                    <a:pt x="5867" y="16934"/>
                    <a:pt x="6414" y="17420"/>
                    <a:pt x="7022" y="17816"/>
                  </a:cubicBezTo>
                  <a:lnTo>
                    <a:pt x="5715" y="20308"/>
                  </a:lnTo>
                  <a:cubicBezTo>
                    <a:pt x="5624" y="20490"/>
                    <a:pt x="5684" y="20764"/>
                    <a:pt x="5897" y="20885"/>
                  </a:cubicBezTo>
                  <a:cubicBezTo>
                    <a:pt x="5961" y="20913"/>
                    <a:pt x="6027" y="20927"/>
                    <a:pt x="6093" y="20927"/>
                  </a:cubicBezTo>
                  <a:cubicBezTo>
                    <a:pt x="6245" y="20927"/>
                    <a:pt x="6389" y="20852"/>
                    <a:pt x="6475" y="20703"/>
                  </a:cubicBezTo>
                  <a:lnTo>
                    <a:pt x="7782" y="18241"/>
                  </a:lnTo>
                  <a:cubicBezTo>
                    <a:pt x="8450" y="18575"/>
                    <a:pt x="9180" y="18819"/>
                    <a:pt x="9940" y="18940"/>
                  </a:cubicBezTo>
                  <a:lnTo>
                    <a:pt x="9697" y="21645"/>
                  </a:lnTo>
                  <a:cubicBezTo>
                    <a:pt x="9697" y="21889"/>
                    <a:pt x="9849" y="22101"/>
                    <a:pt x="10092" y="22101"/>
                  </a:cubicBezTo>
                  <a:cubicBezTo>
                    <a:pt x="10110" y="22104"/>
                    <a:pt x="10127" y="22105"/>
                    <a:pt x="10145" y="22105"/>
                  </a:cubicBezTo>
                  <a:cubicBezTo>
                    <a:pt x="10365" y="22105"/>
                    <a:pt x="10548" y="21934"/>
                    <a:pt x="10548" y="21737"/>
                  </a:cubicBezTo>
                  <a:lnTo>
                    <a:pt x="10791" y="19031"/>
                  </a:lnTo>
                  <a:cubicBezTo>
                    <a:pt x="10887" y="19035"/>
                    <a:pt x="10984" y="19037"/>
                    <a:pt x="11080" y="19037"/>
                  </a:cubicBezTo>
                  <a:cubicBezTo>
                    <a:pt x="11743" y="19037"/>
                    <a:pt x="12399" y="18947"/>
                    <a:pt x="13010" y="18788"/>
                  </a:cubicBezTo>
                  <a:lnTo>
                    <a:pt x="13830" y="21372"/>
                  </a:lnTo>
                  <a:cubicBezTo>
                    <a:pt x="13877" y="21560"/>
                    <a:pt x="14034" y="21676"/>
                    <a:pt x="14201" y="21676"/>
                  </a:cubicBezTo>
                  <a:cubicBezTo>
                    <a:pt x="14250" y="21676"/>
                    <a:pt x="14299" y="21666"/>
                    <a:pt x="14347" y="21645"/>
                  </a:cubicBezTo>
                  <a:cubicBezTo>
                    <a:pt x="14590" y="21585"/>
                    <a:pt x="14712" y="21341"/>
                    <a:pt x="14651" y="21129"/>
                  </a:cubicBezTo>
                  <a:lnTo>
                    <a:pt x="13830" y="18515"/>
                  </a:lnTo>
                  <a:cubicBezTo>
                    <a:pt x="14560" y="18241"/>
                    <a:pt x="15229" y="17876"/>
                    <a:pt x="15836" y="17390"/>
                  </a:cubicBezTo>
                  <a:lnTo>
                    <a:pt x="17599" y="19518"/>
                  </a:lnTo>
                  <a:cubicBezTo>
                    <a:pt x="17686" y="19621"/>
                    <a:pt x="17811" y="19676"/>
                    <a:pt x="17937" y="19676"/>
                  </a:cubicBezTo>
                  <a:cubicBezTo>
                    <a:pt x="18033" y="19676"/>
                    <a:pt x="18129" y="19644"/>
                    <a:pt x="18207" y="19578"/>
                  </a:cubicBezTo>
                  <a:cubicBezTo>
                    <a:pt x="18390" y="19427"/>
                    <a:pt x="18420" y="19153"/>
                    <a:pt x="18268" y="18971"/>
                  </a:cubicBezTo>
                  <a:lnTo>
                    <a:pt x="16475" y="16843"/>
                  </a:lnTo>
                  <a:cubicBezTo>
                    <a:pt x="17022" y="16265"/>
                    <a:pt x="17508" y="15627"/>
                    <a:pt x="17873" y="14928"/>
                  </a:cubicBezTo>
                  <a:lnTo>
                    <a:pt x="20426" y="16235"/>
                  </a:lnTo>
                  <a:cubicBezTo>
                    <a:pt x="20482" y="16259"/>
                    <a:pt x="20540" y="16270"/>
                    <a:pt x="20597" y="16270"/>
                  </a:cubicBezTo>
                  <a:cubicBezTo>
                    <a:pt x="20758" y="16270"/>
                    <a:pt x="20914" y="16179"/>
                    <a:pt x="21004" y="16022"/>
                  </a:cubicBezTo>
                  <a:cubicBezTo>
                    <a:pt x="21095" y="15809"/>
                    <a:pt x="21034" y="15566"/>
                    <a:pt x="20821" y="15445"/>
                  </a:cubicBezTo>
                  <a:lnTo>
                    <a:pt x="18207" y="14168"/>
                  </a:lnTo>
                  <a:cubicBezTo>
                    <a:pt x="18450" y="13530"/>
                    <a:pt x="18602" y="12861"/>
                    <a:pt x="18694" y="12162"/>
                  </a:cubicBezTo>
                  <a:lnTo>
                    <a:pt x="21672" y="12436"/>
                  </a:lnTo>
                  <a:cubicBezTo>
                    <a:pt x="21916" y="12436"/>
                    <a:pt x="22128" y="12284"/>
                    <a:pt x="22128" y="12040"/>
                  </a:cubicBezTo>
                  <a:cubicBezTo>
                    <a:pt x="22159" y="11797"/>
                    <a:pt x="21976" y="11584"/>
                    <a:pt x="21764" y="11584"/>
                  </a:cubicBezTo>
                  <a:lnTo>
                    <a:pt x="18724" y="11311"/>
                  </a:lnTo>
                  <a:cubicBezTo>
                    <a:pt x="18694" y="10581"/>
                    <a:pt x="18572" y="9882"/>
                    <a:pt x="18390" y="9244"/>
                  </a:cubicBezTo>
                  <a:lnTo>
                    <a:pt x="21399" y="8302"/>
                  </a:lnTo>
                  <a:cubicBezTo>
                    <a:pt x="21642" y="8241"/>
                    <a:pt x="21764" y="7998"/>
                    <a:pt x="21672" y="7785"/>
                  </a:cubicBezTo>
                  <a:cubicBezTo>
                    <a:pt x="21622" y="7584"/>
                    <a:pt x="21447" y="7466"/>
                    <a:pt x="21267" y="7466"/>
                  </a:cubicBezTo>
                  <a:cubicBezTo>
                    <a:pt x="21230" y="7466"/>
                    <a:pt x="21192" y="7471"/>
                    <a:pt x="21156" y="7481"/>
                  </a:cubicBezTo>
                  <a:lnTo>
                    <a:pt x="18086" y="8423"/>
                  </a:lnTo>
                  <a:cubicBezTo>
                    <a:pt x="17812" y="7785"/>
                    <a:pt x="17447" y="7207"/>
                    <a:pt x="16992" y="6660"/>
                  </a:cubicBezTo>
                  <a:lnTo>
                    <a:pt x="19545" y="4533"/>
                  </a:lnTo>
                  <a:cubicBezTo>
                    <a:pt x="19727" y="4381"/>
                    <a:pt x="19758" y="4107"/>
                    <a:pt x="19606" y="3925"/>
                  </a:cubicBezTo>
                  <a:cubicBezTo>
                    <a:pt x="19519" y="3821"/>
                    <a:pt x="19394" y="3767"/>
                    <a:pt x="19268" y="3767"/>
                  </a:cubicBezTo>
                  <a:cubicBezTo>
                    <a:pt x="19172" y="3767"/>
                    <a:pt x="19076" y="3798"/>
                    <a:pt x="18998" y="3864"/>
                  </a:cubicBezTo>
                  <a:lnTo>
                    <a:pt x="16414" y="6022"/>
                  </a:lnTo>
                  <a:cubicBezTo>
                    <a:pt x="15958" y="5566"/>
                    <a:pt x="15411" y="5171"/>
                    <a:pt x="14833" y="4837"/>
                  </a:cubicBezTo>
                  <a:lnTo>
                    <a:pt x="16444" y="1797"/>
                  </a:lnTo>
                  <a:cubicBezTo>
                    <a:pt x="16536" y="1615"/>
                    <a:pt x="16475" y="1341"/>
                    <a:pt x="16262" y="1220"/>
                  </a:cubicBezTo>
                  <a:cubicBezTo>
                    <a:pt x="16198" y="1192"/>
                    <a:pt x="16129" y="1179"/>
                    <a:pt x="16061" y="1179"/>
                  </a:cubicBezTo>
                  <a:cubicBezTo>
                    <a:pt x="15902" y="1179"/>
                    <a:pt x="15748" y="1253"/>
                    <a:pt x="15684" y="1402"/>
                  </a:cubicBezTo>
                  <a:lnTo>
                    <a:pt x="14074" y="4472"/>
                  </a:lnTo>
                  <a:cubicBezTo>
                    <a:pt x="13466" y="4198"/>
                    <a:pt x="12827" y="4046"/>
                    <a:pt x="12128" y="3955"/>
                  </a:cubicBezTo>
                  <a:lnTo>
                    <a:pt x="12463" y="460"/>
                  </a:lnTo>
                  <a:cubicBezTo>
                    <a:pt x="12463" y="217"/>
                    <a:pt x="12280" y="4"/>
                    <a:pt x="12067" y="4"/>
                  </a:cubicBezTo>
                  <a:cubicBezTo>
                    <a:pt x="12049" y="1"/>
                    <a:pt x="12032" y="0"/>
                    <a:pt x="120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90325" y="3032875"/>
              <a:ext cx="64600" cy="61850"/>
            </a:xfrm>
            <a:custGeom>
              <a:avLst/>
              <a:gdLst/>
              <a:ahLst/>
              <a:cxnLst/>
              <a:rect l="l" t="t" r="r" b="b"/>
              <a:pathLst>
                <a:path w="2584" h="2474" extrusionOk="0">
                  <a:moveTo>
                    <a:pt x="1286" y="1"/>
                  </a:moveTo>
                  <a:cubicBezTo>
                    <a:pt x="663" y="1"/>
                    <a:pt x="118" y="471"/>
                    <a:pt x="61" y="1131"/>
                  </a:cubicBezTo>
                  <a:cubicBezTo>
                    <a:pt x="0" y="1799"/>
                    <a:pt x="517" y="2407"/>
                    <a:pt x="1185" y="2468"/>
                  </a:cubicBezTo>
                  <a:cubicBezTo>
                    <a:pt x="1223" y="2471"/>
                    <a:pt x="1261" y="2473"/>
                    <a:pt x="1298" y="2473"/>
                  </a:cubicBezTo>
                  <a:cubicBezTo>
                    <a:pt x="1921" y="2473"/>
                    <a:pt x="2466" y="2003"/>
                    <a:pt x="2523" y="1343"/>
                  </a:cubicBezTo>
                  <a:cubicBezTo>
                    <a:pt x="2584" y="675"/>
                    <a:pt x="2097" y="67"/>
                    <a:pt x="1398" y="6"/>
                  </a:cubicBezTo>
                  <a:cubicBezTo>
                    <a:pt x="1360" y="2"/>
                    <a:pt x="1323"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602175" y="2817850"/>
              <a:ext cx="64625" cy="62575"/>
            </a:xfrm>
            <a:custGeom>
              <a:avLst/>
              <a:gdLst/>
              <a:ahLst/>
              <a:cxnLst/>
              <a:rect l="l" t="t" r="r" b="b"/>
              <a:pathLst>
                <a:path w="2585" h="2503" extrusionOk="0">
                  <a:moveTo>
                    <a:pt x="1292" y="0"/>
                  </a:moveTo>
                  <a:cubicBezTo>
                    <a:pt x="666" y="0"/>
                    <a:pt x="119" y="497"/>
                    <a:pt x="61" y="1130"/>
                  </a:cubicBezTo>
                  <a:cubicBezTo>
                    <a:pt x="1" y="1829"/>
                    <a:pt x="517" y="2437"/>
                    <a:pt x="1186" y="2497"/>
                  </a:cubicBezTo>
                  <a:cubicBezTo>
                    <a:pt x="1222" y="2501"/>
                    <a:pt x="1258" y="2502"/>
                    <a:pt x="1293" y="2502"/>
                  </a:cubicBezTo>
                  <a:cubicBezTo>
                    <a:pt x="1918" y="2502"/>
                    <a:pt x="2466" y="2006"/>
                    <a:pt x="2523" y="1373"/>
                  </a:cubicBezTo>
                  <a:cubicBezTo>
                    <a:pt x="2584" y="674"/>
                    <a:pt x="2098" y="66"/>
                    <a:pt x="1399" y="5"/>
                  </a:cubicBezTo>
                  <a:cubicBezTo>
                    <a:pt x="1363" y="2"/>
                    <a:pt x="1327"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57325" y="2664325"/>
              <a:ext cx="65375" cy="61825"/>
            </a:xfrm>
            <a:custGeom>
              <a:avLst/>
              <a:gdLst/>
              <a:ahLst/>
              <a:cxnLst/>
              <a:rect l="l" t="t" r="r" b="b"/>
              <a:pathLst>
                <a:path w="2615" h="2473" extrusionOk="0">
                  <a:moveTo>
                    <a:pt x="1312" y="1"/>
                  </a:moveTo>
                  <a:cubicBezTo>
                    <a:pt x="663" y="1"/>
                    <a:pt x="119" y="471"/>
                    <a:pt x="62" y="1131"/>
                  </a:cubicBezTo>
                  <a:cubicBezTo>
                    <a:pt x="1" y="1799"/>
                    <a:pt x="518" y="2407"/>
                    <a:pt x="1186" y="2468"/>
                  </a:cubicBezTo>
                  <a:cubicBezTo>
                    <a:pt x="1224" y="2471"/>
                    <a:pt x="1261" y="2473"/>
                    <a:pt x="1298" y="2473"/>
                  </a:cubicBezTo>
                  <a:cubicBezTo>
                    <a:pt x="1949" y="2473"/>
                    <a:pt x="2497" y="1976"/>
                    <a:pt x="2554" y="1343"/>
                  </a:cubicBezTo>
                  <a:cubicBezTo>
                    <a:pt x="2615" y="675"/>
                    <a:pt x="2098" y="67"/>
                    <a:pt x="1429" y="6"/>
                  </a:cubicBezTo>
                  <a:cubicBezTo>
                    <a:pt x="1390" y="3"/>
                    <a:pt x="1351" y="1"/>
                    <a:pt x="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43800" y="2505525"/>
              <a:ext cx="64625" cy="61825"/>
            </a:xfrm>
            <a:custGeom>
              <a:avLst/>
              <a:gdLst/>
              <a:ahLst/>
              <a:cxnLst/>
              <a:rect l="l" t="t" r="r" b="b"/>
              <a:pathLst>
                <a:path w="2585" h="2473" extrusionOk="0">
                  <a:moveTo>
                    <a:pt x="1288" y="0"/>
                  </a:moveTo>
                  <a:cubicBezTo>
                    <a:pt x="640" y="0"/>
                    <a:pt x="119" y="497"/>
                    <a:pt x="62" y="1130"/>
                  </a:cubicBezTo>
                  <a:cubicBezTo>
                    <a:pt x="1" y="1799"/>
                    <a:pt x="487" y="2407"/>
                    <a:pt x="1186" y="2467"/>
                  </a:cubicBezTo>
                  <a:cubicBezTo>
                    <a:pt x="1224" y="2471"/>
                    <a:pt x="1262" y="2473"/>
                    <a:pt x="1299" y="2473"/>
                  </a:cubicBezTo>
                  <a:cubicBezTo>
                    <a:pt x="1922" y="2473"/>
                    <a:pt x="2466" y="2002"/>
                    <a:pt x="2524" y="1343"/>
                  </a:cubicBezTo>
                  <a:cubicBezTo>
                    <a:pt x="2585" y="674"/>
                    <a:pt x="2068" y="66"/>
                    <a:pt x="1399" y="5"/>
                  </a:cubicBezTo>
                  <a:cubicBezTo>
                    <a:pt x="1362" y="2"/>
                    <a:pt x="1324" y="0"/>
                    <a:pt x="1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404600" y="3067850"/>
              <a:ext cx="65375" cy="62575"/>
            </a:xfrm>
            <a:custGeom>
              <a:avLst/>
              <a:gdLst/>
              <a:ahLst/>
              <a:cxnLst/>
              <a:rect l="l" t="t" r="r" b="b"/>
              <a:pathLst>
                <a:path w="2615" h="2503" extrusionOk="0">
                  <a:moveTo>
                    <a:pt x="1317" y="0"/>
                  </a:moveTo>
                  <a:cubicBezTo>
                    <a:pt x="666" y="0"/>
                    <a:pt x="119" y="497"/>
                    <a:pt x="61" y="1130"/>
                  </a:cubicBezTo>
                  <a:cubicBezTo>
                    <a:pt x="1" y="1829"/>
                    <a:pt x="517" y="2437"/>
                    <a:pt x="1186" y="2498"/>
                  </a:cubicBezTo>
                  <a:cubicBezTo>
                    <a:pt x="1224" y="2501"/>
                    <a:pt x="1261" y="2502"/>
                    <a:pt x="1298" y="2502"/>
                  </a:cubicBezTo>
                  <a:cubicBezTo>
                    <a:pt x="1949" y="2502"/>
                    <a:pt x="2496" y="2006"/>
                    <a:pt x="2554" y="1373"/>
                  </a:cubicBezTo>
                  <a:cubicBezTo>
                    <a:pt x="2615" y="674"/>
                    <a:pt x="2098" y="66"/>
                    <a:pt x="1429" y="5"/>
                  </a:cubicBezTo>
                  <a:cubicBezTo>
                    <a:pt x="1392" y="2"/>
                    <a:pt x="1354" y="0"/>
                    <a:pt x="1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88500" y="2924175"/>
              <a:ext cx="42575" cy="41275"/>
            </a:xfrm>
            <a:custGeom>
              <a:avLst/>
              <a:gdLst/>
              <a:ahLst/>
              <a:cxnLst/>
              <a:rect l="l" t="t" r="r" b="b"/>
              <a:pathLst>
                <a:path w="1703" h="1651" extrusionOk="0">
                  <a:moveTo>
                    <a:pt x="836" y="0"/>
                  </a:moveTo>
                  <a:cubicBezTo>
                    <a:pt x="426" y="0"/>
                    <a:pt x="87" y="317"/>
                    <a:pt x="31" y="737"/>
                  </a:cubicBezTo>
                  <a:cubicBezTo>
                    <a:pt x="0" y="1193"/>
                    <a:pt x="335" y="1588"/>
                    <a:pt x="791" y="1649"/>
                  </a:cubicBezTo>
                  <a:cubicBezTo>
                    <a:pt x="810" y="1650"/>
                    <a:pt x="829" y="1651"/>
                    <a:pt x="848" y="1651"/>
                  </a:cubicBezTo>
                  <a:cubicBezTo>
                    <a:pt x="1279" y="1651"/>
                    <a:pt x="1643" y="1325"/>
                    <a:pt x="1672" y="889"/>
                  </a:cubicBezTo>
                  <a:cubicBezTo>
                    <a:pt x="1703" y="433"/>
                    <a:pt x="1368" y="38"/>
                    <a:pt x="943" y="7"/>
                  </a:cubicBezTo>
                  <a:cubicBezTo>
                    <a:pt x="907" y="3"/>
                    <a:pt x="871" y="0"/>
                    <a:pt x="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71775" y="2884775"/>
              <a:ext cx="43325" cy="41175"/>
            </a:xfrm>
            <a:custGeom>
              <a:avLst/>
              <a:gdLst/>
              <a:ahLst/>
              <a:cxnLst/>
              <a:rect l="l" t="t" r="r" b="b"/>
              <a:pathLst>
                <a:path w="1733" h="1647" extrusionOk="0">
                  <a:moveTo>
                    <a:pt x="885" y="1"/>
                  </a:moveTo>
                  <a:cubicBezTo>
                    <a:pt x="454" y="1"/>
                    <a:pt x="90" y="326"/>
                    <a:pt x="61" y="763"/>
                  </a:cubicBezTo>
                  <a:cubicBezTo>
                    <a:pt x="0" y="1219"/>
                    <a:pt x="335" y="1614"/>
                    <a:pt x="791" y="1644"/>
                  </a:cubicBezTo>
                  <a:cubicBezTo>
                    <a:pt x="810" y="1645"/>
                    <a:pt x="829" y="1646"/>
                    <a:pt x="848" y="1646"/>
                  </a:cubicBezTo>
                  <a:cubicBezTo>
                    <a:pt x="1279" y="1646"/>
                    <a:pt x="1644" y="1322"/>
                    <a:pt x="1702" y="915"/>
                  </a:cubicBezTo>
                  <a:cubicBezTo>
                    <a:pt x="1733" y="459"/>
                    <a:pt x="1399" y="64"/>
                    <a:pt x="943" y="3"/>
                  </a:cubicBezTo>
                  <a:cubicBezTo>
                    <a:pt x="923" y="1"/>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304300" y="3077025"/>
              <a:ext cx="43325" cy="41300"/>
            </a:xfrm>
            <a:custGeom>
              <a:avLst/>
              <a:gdLst/>
              <a:ahLst/>
              <a:cxnLst/>
              <a:rect l="l" t="t" r="r" b="b"/>
              <a:pathLst>
                <a:path w="1733" h="1652" extrusionOk="0">
                  <a:moveTo>
                    <a:pt x="885" y="1"/>
                  </a:moveTo>
                  <a:cubicBezTo>
                    <a:pt x="454" y="1"/>
                    <a:pt x="89" y="326"/>
                    <a:pt x="31" y="763"/>
                  </a:cubicBezTo>
                  <a:cubicBezTo>
                    <a:pt x="0" y="1219"/>
                    <a:pt x="335" y="1614"/>
                    <a:pt x="791" y="1644"/>
                  </a:cubicBezTo>
                  <a:cubicBezTo>
                    <a:pt x="827" y="1649"/>
                    <a:pt x="862" y="1651"/>
                    <a:pt x="898" y="1651"/>
                  </a:cubicBezTo>
                  <a:cubicBezTo>
                    <a:pt x="1307" y="1651"/>
                    <a:pt x="1644" y="1335"/>
                    <a:pt x="1672" y="915"/>
                  </a:cubicBezTo>
                  <a:cubicBezTo>
                    <a:pt x="1733" y="459"/>
                    <a:pt x="1399" y="64"/>
                    <a:pt x="943" y="3"/>
                  </a:cubicBezTo>
                  <a:cubicBezTo>
                    <a:pt x="923" y="2"/>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43675" y="2626100"/>
              <a:ext cx="44075" cy="40850"/>
            </a:xfrm>
            <a:custGeom>
              <a:avLst/>
              <a:gdLst/>
              <a:ahLst/>
              <a:cxnLst/>
              <a:rect l="l" t="t" r="r" b="b"/>
              <a:pathLst>
                <a:path w="1763" h="1634" extrusionOk="0">
                  <a:moveTo>
                    <a:pt x="912" y="0"/>
                  </a:moveTo>
                  <a:cubicBezTo>
                    <a:pt x="862" y="0"/>
                    <a:pt x="811" y="5"/>
                    <a:pt x="760" y="15"/>
                  </a:cubicBezTo>
                  <a:cubicBezTo>
                    <a:pt x="304" y="76"/>
                    <a:pt x="0" y="502"/>
                    <a:pt x="91" y="958"/>
                  </a:cubicBezTo>
                  <a:cubicBezTo>
                    <a:pt x="147" y="1347"/>
                    <a:pt x="507" y="1634"/>
                    <a:pt x="894" y="1634"/>
                  </a:cubicBezTo>
                  <a:cubicBezTo>
                    <a:pt x="930" y="1634"/>
                    <a:pt x="967" y="1631"/>
                    <a:pt x="1003" y="1626"/>
                  </a:cubicBezTo>
                  <a:cubicBezTo>
                    <a:pt x="1459" y="1565"/>
                    <a:pt x="1763" y="1140"/>
                    <a:pt x="1702" y="684"/>
                  </a:cubicBezTo>
                  <a:cubicBezTo>
                    <a:pt x="1648" y="306"/>
                    <a:pt x="1307" y="0"/>
                    <a:pt x="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237425" y="2532650"/>
              <a:ext cx="54750" cy="50850"/>
            </a:xfrm>
            <a:custGeom>
              <a:avLst/>
              <a:gdLst/>
              <a:ahLst/>
              <a:cxnLst/>
              <a:rect l="l" t="t" r="r" b="b"/>
              <a:pathLst>
                <a:path w="2190" h="2034" extrusionOk="0">
                  <a:moveTo>
                    <a:pt x="1110" y="1"/>
                  </a:moveTo>
                  <a:cubicBezTo>
                    <a:pt x="1055" y="1"/>
                    <a:pt x="999" y="5"/>
                    <a:pt x="943" y="15"/>
                  </a:cubicBezTo>
                  <a:cubicBezTo>
                    <a:pt x="396" y="75"/>
                    <a:pt x="1" y="623"/>
                    <a:pt x="92" y="1170"/>
                  </a:cubicBezTo>
                  <a:cubicBezTo>
                    <a:pt x="174" y="1664"/>
                    <a:pt x="603" y="2034"/>
                    <a:pt x="1089" y="2034"/>
                  </a:cubicBezTo>
                  <a:cubicBezTo>
                    <a:pt x="1141" y="2034"/>
                    <a:pt x="1194" y="2030"/>
                    <a:pt x="1247" y="2021"/>
                  </a:cubicBezTo>
                  <a:cubicBezTo>
                    <a:pt x="1794" y="1930"/>
                    <a:pt x="2189" y="1413"/>
                    <a:pt x="2098" y="866"/>
                  </a:cubicBezTo>
                  <a:cubicBezTo>
                    <a:pt x="2016" y="348"/>
                    <a:pt x="1592"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7208363" y="94483"/>
            <a:ext cx="257626" cy="257586"/>
          </a:xfrm>
          <a:custGeom>
            <a:avLst/>
            <a:gdLst/>
            <a:ahLst/>
            <a:cxnLst/>
            <a:rect l="l" t="t" r="r" b="b"/>
            <a:pathLst>
              <a:path w="6415" h="6414" extrusionOk="0">
                <a:moveTo>
                  <a:pt x="3223" y="0"/>
                </a:moveTo>
                <a:cubicBezTo>
                  <a:pt x="1460" y="0"/>
                  <a:pt x="1" y="1429"/>
                  <a:pt x="1" y="3192"/>
                </a:cubicBezTo>
                <a:cubicBezTo>
                  <a:pt x="1" y="4985"/>
                  <a:pt x="1460" y="6414"/>
                  <a:pt x="3223" y="6414"/>
                </a:cubicBezTo>
                <a:cubicBezTo>
                  <a:pt x="4986" y="6414"/>
                  <a:pt x="6414" y="4985"/>
                  <a:pt x="6414" y="3192"/>
                </a:cubicBezTo>
                <a:cubicBezTo>
                  <a:pt x="6414" y="1429"/>
                  <a:pt x="4986" y="0"/>
                  <a:pt x="3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326799" y="862090"/>
            <a:ext cx="862189" cy="883047"/>
            <a:chOff x="3279975" y="3218300"/>
            <a:chExt cx="609450" cy="624150"/>
          </a:xfrm>
        </p:grpSpPr>
        <p:sp>
          <p:nvSpPr>
            <p:cNvPr id="26" name="Google Shape;26;p2"/>
            <p:cNvSpPr/>
            <p:nvPr/>
          </p:nvSpPr>
          <p:spPr>
            <a:xfrm>
              <a:off x="3298200" y="3254825"/>
              <a:ext cx="553975" cy="553375"/>
            </a:xfrm>
            <a:custGeom>
              <a:avLst/>
              <a:gdLst/>
              <a:ahLst/>
              <a:cxnLst/>
              <a:rect l="l" t="t" r="r" b="b"/>
              <a:pathLst>
                <a:path w="22159" h="22135" extrusionOk="0">
                  <a:moveTo>
                    <a:pt x="12015" y="0"/>
                  </a:moveTo>
                  <a:cubicBezTo>
                    <a:pt x="11794" y="0"/>
                    <a:pt x="11612" y="173"/>
                    <a:pt x="11612" y="399"/>
                  </a:cubicBezTo>
                  <a:lnTo>
                    <a:pt x="11277" y="3894"/>
                  </a:lnTo>
                  <a:cubicBezTo>
                    <a:pt x="10639" y="3894"/>
                    <a:pt x="10001" y="3955"/>
                    <a:pt x="9362" y="4107"/>
                  </a:cubicBezTo>
                  <a:lnTo>
                    <a:pt x="8329" y="733"/>
                  </a:lnTo>
                  <a:cubicBezTo>
                    <a:pt x="8279" y="557"/>
                    <a:pt x="8104" y="444"/>
                    <a:pt x="7925" y="444"/>
                  </a:cubicBezTo>
                  <a:cubicBezTo>
                    <a:pt x="7887" y="444"/>
                    <a:pt x="7849" y="449"/>
                    <a:pt x="7812" y="459"/>
                  </a:cubicBezTo>
                  <a:cubicBezTo>
                    <a:pt x="7569" y="520"/>
                    <a:pt x="7447" y="763"/>
                    <a:pt x="7508" y="1006"/>
                  </a:cubicBezTo>
                  <a:lnTo>
                    <a:pt x="8542" y="4350"/>
                  </a:lnTo>
                  <a:cubicBezTo>
                    <a:pt x="7934" y="4563"/>
                    <a:pt x="7326" y="4897"/>
                    <a:pt x="6779" y="5262"/>
                  </a:cubicBezTo>
                  <a:lnTo>
                    <a:pt x="4560" y="2617"/>
                  </a:lnTo>
                  <a:cubicBezTo>
                    <a:pt x="4474" y="2514"/>
                    <a:pt x="4348" y="2459"/>
                    <a:pt x="4222" y="2459"/>
                  </a:cubicBezTo>
                  <a:cubicBezTo>
                    <a:pt x="4127" y="2459"/>
                    <a:pt x="4031" y="2491"/>
                    <a:pt x="3952" y="2557"/>
                  </a:cubicBezTo>
                  <a:cubicBezTo>
                    <a:pt x="3770" y="2709"/>
                    <a:pt x="3739" y="2982"/>
                    <a:pt x="3891" y="3165"/>
                  </a:cubicBezTo>
                  <a:lnTo>
                    <a:pt x="6110" y="5809"/>
                  </a:lnTo>
                  <a:cubicBezTo>
                    <a:pt x="5593" y="6265"/>
                    <a:pt x="5137" y="6812"/>
                    <a:pt x="4742" y="7420"/>
                  </a:cubicBezTo>
                  <a:lnTo>
                    <a:pt x="1733" y="5900"/>
                  </a:lnTo>
                  <a:cubicBezTo>
                    <a:pt x="1668" y="5863"/>
                    <a:pt x="1600" y="5846"/>
                    <a:pt x="1534" y="5846"/>
                  </a:cubicBezTo>
                  <a:cubicBezTo>
                    <a:pt x="1383" y="5846"/>
                    <a:pt x="1240" y="5935"/>
                    <a:pt x="1156" y="6083"/>
                  </a:cubicBezTo>
                  <a:cubicBezTo>
                    <a:pt x="1064" y="6295"/>
                    <a:pt x="1125" y="6538"/>
                    <a:pt x="1338" y="6660"/>
                  </a:cubicBezTo>
                  <a:lnTo>
                    <a:pt x="4317" y="8149"/>
                  </a:lnTo>
                  <a:cubicBezTo>
                    <a:pt x="4043" y="8727"/>
                    <a:pt x="3830" y="9335"/>
                    <a:pt x="3709" y="9973"/>
                  </a:cubicBezTo>
                  <a:lnTo>
                    <a:pt x="487" y="9700"/>
                  </a:lnTo>
                  <a:cubicBezTo>
                    <a:pt x="469" y="9697"/>
                    <a:pt x="451" y="9696"/>
                    <a:pt x="434" y="9696"/>
                  </a:cubicBezTo>
                  <a:cubicBezTo>
                    <a:pt x="214" y="9696"/>
                    <a:pt x="31" y="9869"/>
                    <a:pt x="31" y="10095"/>
                  </a:cubicBezTo>
                  <a:cubicBezTo>
                    <a:pt x="1" y="10307"/>
                    <a:pt x="183" y="10520"/>
                    <a:pt x="396" y="10551"/>
                  </a:cubicBezTo>
                  <a:lnTo>
                    <a:pt x="3587" y="10824"/>
                  </a:lnTo>
                  <a:cubicBezTo>
                    <a:pt x="3526" y="11554"/>
                    <a:pt x="3587" y="12222"/>
                    <a:pt x="3709" y="12891"/>
                  </a:cubicBezTo>
                  <a:lnTo>
                    <a:pt x="760" y="13803"/>
                  </a:lnTo>
                  <a:cubicBezTo>
                    <a:pt x="517" y="13894"/>
                    <a:pt x="396" y="14137"/>
                    <a:pt x="487" y="14350"/>
                  </a:cubicBezTo>
                  <a:cubicBezTo>
                    <a:pt x="535" y="14520"/>
                    <a:pt x="700" y="14651"/>
                    <a:pt x="872" y="14651"/>
                  </a:cubicBezTo>
                  <a:cubicBezTo>
                    <a:pt x="916" y="14651"/>
                    <a:pt x="960" y="14642"/>
                    <a:pt x="1004" y="14624"/>
                  </a:cubicBezTo>
                  <a:lnTo>
                    <a:pt x="3922" y="13742"/>
                  </a:lnTo>
                  <a:cubicBezTo>
                    <a:pt x="4134" y="14441"/>
                    <a:pt x="4469" y="15110"/>
                    <a:pt x="4864" y="15718"/>
                  </a:cubicBezTo>
                  <a:lnTo>
                    <a:pt x="2615" y="17602"/>
                  </a:lnTo>
                  <a:cubicBezTo>
                    <a:pt x="2432" y="17754"/>
                    <a:pt x="2402" y="17998"/>
                    <a:pt x="2554" y="18180"/>
                  </a:cubicBezTo>
                  <a:cubicBezTo>
                    <a:pt x="2640" y="18283"/>
                    <a:pt x="2766" y="18338"/>
                    <a:pt x="2891" y="18338"/>
                  </a:cubicBezTo>
                  <a:cubicBezTo>
                    <a:pt x="2987" y="18338"/>
                    <a:pt x="3083" y="18306"/>
                    <a:pt x="3162" y="18241"/>
                  </a:cubicBezTo>
                  <a:lnTo>
                    <a:pt x="5381" y="16387"/>
                  </a:lnTo>
                  <a:cubicBezTo>
                    <a:pt x="5867" y="16934"/>
                    <a:pt x="6414" y="17420"/>
                    <a:pt x="7022" y="17815"/>
                  </a:cubicBezTo>
                  <a:lnTo>
                    <a:pt x="5715" y="20308"/>
                  </a:lnTo>
                  <a:cubicBezTo>
                    <a:pt x="5624" y="20520"/>
                    <a:pt x="5684" y="20794"/>
                    <a:pt x="5897" y="20885"/>
                  </a:cubicBezTo>
                  <a:cubicBezTo>
                    <a:pt x="5962" y="20922"/>
                    <a:pt x="6033" y="20940"/>
                    <a:pt x="6103" y="20940"/>
                  </a:cubicBezTo>
                  <a:cubicBezTo>
                    <a:pt x="6260" y="20940"/>
                    <a:pt x="6411" y="20850"/>
                    <a:pt x="6475" y="20703"/>
                  </a:cubicBezTo>
                  <a:lnTo>
                    <a:pt x="7782" y="18241"/>
                  </a:lnTo>
                  <a:cubicBezTo>
                    <a:pt x="8451" y="18575"/>
                    <a:pt x="9180" y="18818"/>
                    <a:pt x="9940" y="18940"/>
                  </a:cubicBezTo>
                  <a:lnTo>
                    <a:pt x="9697" y="21675"/>
                  </a:lnTo>
                  <a:cubicBezTo>
                    <a:pt x="9697" y="21888"/>
                    <a:pt x="9879" y="22101"/>
                    <a:pt x="10092" y="22131"/>
                  </a:cubicBezTo>
                  <a:cubicBezTo>
                    <a:pt x="10110" y="22134"/>
                    <a:pt x="10127" y="22135"/>
                    <a:pt x="10145" y="22135"/>
                  </a:cubicBezTo>
                  <a:cubicBezTo>
                    <a:pt x="10365" y="22135"/>
                    <a:pt x="10548" y="21962"/>
                    <a:pt x="10548" y="21736"/>
                  </a:cubicBezTo>
                  <a:lnTo>
                    <a:pt x="10791" y="19031"/>
                  </a:lnTo>
                  <a:cubicBezTo>
                    <a:pt x="10891" y="19035"/>
                    <a:pt x="10991" y="19037"/>
                    <a:pt x="11089" y="19037"/>
                  </a:cubicBezTo>
                  <a:cubicBezTo>
                    <a:pt x="11767" y="19037"/>
                    <a:pt x="12403" y="18947"/>
                    <a:pt x="13040" y="18788"/>
                  </a:cubicBezTo>
                  <a:lnTo>
                    <a:pt x="13831" y="21402"/>
                  </a:lnTo>
                  <a:cubicBezTo>
                    <a:pt x="13881" y="21578"/>
                    <a:pt x="14055" y="21691"/>
                    <a:pt x="14252" y="21691"/>
                  </a:cubicBezTo>
                  <a:cubicBezTo>
                    <a:pt x="14293" y="21691"/>
                    <a:pt x="14335" y="21686"/>
                    <a:pt x="14378" y="21675"/>
                  </a:cubicBezTo>
                  <a:cubicBezTo>
                    <a:pt x="14590" y="21615"/>
                    <a:pt x="14712" y="21371"/>
                    <a:pt x="14651" y="21128"/>
                  </a:cubicBezTo>
                  <a:lnTo>
                    <a:pt x="13831" y="18545"/>
                  </a:lnTo>
                  <a:cubicBezTo>
                    <a:pt x="14560" y="18271"/>
                    <a:pt x="15229" y="17876"/>
                    <a:pt x="15837" y="17420"/>
                  </a:cubicBezTo>
                  <a:lnTo>
                    <a:pt x="17600" y="19517"/>
                  </a:lnTo>
                  <a:cubicBezTo>
                    <a:pt x="17686" y="19621"/>
                    <a:pt x="17811" y="19675"/>
                    <a:pt x="17937" y="19675"/>
                  </a:cubicBezTo>
                  <a:cubicBezTo>
                    <a:pt x="18033" y="19675"/>
                    <a:pt x="18129" y="19644"/>
                    <a:pt x="18208" y="19578"/>
                  </a:cubicBezTo>
                  <a:cubicBezTo>
                    <a:pt x="18390" y="19426"/>
                    <a:pt x="18420" y="19153"/>
                    <a:pt x="18268" y="18970"/>
                  </a:cubicBezTo>
                  <a:lnTo>
                    <a:pt x="16475" y="16843"/>
                  </a:lnTo>
                  <a:cubicBezTo>
                    <a:pt x="17022" y="16295"/>
                    <a:pt x="17508" y="15657"/>
                    <a:pt x="17873" y="14958"/>
                  </a:cubicBezTo>
                  <a:lnTo>
                    <a:pt x="20426" y="16235"/>
                  </a:lnTo>
                  <a:cubicBezTo>
                    <a:pt x="20491" y="16272"/>
                    <a:pt x="20562" y="16289"/>
                    <a:pt x="20632" y="16289"/>
                  </a:cubicBezTo>
                  <a:cubicBezTo>
                    <a:pt x="20789" y="16289"/>
                    <a:pt x="20941" y="16200"/>
                    <a:pt x="21004" y="16052"/>
                  </a:cubicBezTo>
                  <a:cubicBezTo>
                    <a:pt x="21126" y="15839"/>
                    <a:pt x="21034" y="15566"/>
                    <a:pt x="20822" y="15475"/>
                  </a:cubicBezTo>
                  <a:lnTo>
                    <a:pt x="18208" y="14168"/>
                  </a:lnTo>
                  <a:cubicBezTo>
                    <a:pt x="18451" y="13529"/>
                    <a:pt x="18633" y="12861"/>
                    <a:pt x="18694" y="12162"/>
                  </a:cubicBezTo>
                  <a:lnTo>
                    <a:pt x="21673" y="12435"/>
                  </a:lnTo>
                  <a:cubicBezTo>
                    <a:pt x="21690" y="12437"/>
                    <a:pt x="21708" y="12438"/>
                    <a:pt x="21726" y="12438"/>
                  </a:cubicBezTo>
                  <a:cubicBezTo>
                    <a:pt x="21946" y="12438"/>
                    <a:pt x="22129" y="12265"/>
                    <a:pt x="22129" y="12040"/>
                  </a:cubicBezTo>
                  <a:cubicBezTo>
                    <a:pt x="22159" y="11827"/>
                    <a:pt x="21977" y="11615"/>
                    <a:pt x="21764" y="11584"/>
                  </a:cubicBezTo>
                  <a:lnTo>
                    <a:pt x="18724" y="11311"/>
                  </a:lnTo>
                  <a:cubicBezTo>
                    <a:pt x="18694" y="10611"/>
                    <a:pt x="18603" y="9912"/>
                    <a:pt x="18390" y="9244"/>
                  </a:cubicBezTo>
                  <a:lnTo>
                    <a:pt x="21399" y="8332"/>
                  </a:lnTo>
                  <a:cubicBezTo>
                    <a:pt x="21642" y="8241"/>
                    <a:pt x="21764" y="7997"/>
                    <a:pt x="21703" y="7785"/>
                  </a:cubicBezTo>
                  <a:cubicBezTo>
                    <a:pt x="21630" y="7615"/>
                    <a:pt x="21461" y="7484"/>
                    <a:pt x="21288" y="7484"/>
                  </a:cubicBezTo>
                  <a:cubicBezTo>
                    <a:pt x="21244" y="7484"/>
                    <a:pt x="21199" y="7493"/>
                    <a:pt x="21156" y="7511"/>
                  </a:cubicBezTo>
                  <a:lnTo>
                    <a:pt x="18086" y="8453"/>
                  </a:lnTo>
                  <a:cubicBezTo>
                    <a:pt x="17812" y="7815"/>
                    <a:pt x="17448" y="7207"/>
                    <a:pt x="16992" y="6660"/>
                  </a:cubicBezTo>
                  <a:lnTo>
                    <a:pt x="19545" y="4532"/>
                  </a:lnTo>
                  <a:cubicBezTo>
                    <a:pt x="19727" y="4380"/>
                    <a:pt x="19758" y="4137"/>
                    <a:pt x="19606" y="3955"/>
                  </a:cubicBezTo>
                  <a:cubicBezTo>
                    <a:pt x="19519" y="3851"/>
                    <a:pt x="19394" y="3797"/>
                    <a:pt x="19268" y="3797"/>
                  </a:cubicBezTo>
                  <a:cubicBezTo>
                    <a:pt x="19173" y="3797"/>
                    <a:pt x="19077" y="3828"/>
                    <a:pt x="18998" y="3894"/>
                  </a:cubicBezTo>
                  <a:lnTo>
                    <a:pt x="16414" y="6052"/>
                  </a:lnTo>
                  <a:cubicBezTo>
                    <a:pt x="15958" y="5566"/>
                    <a:pt x="15411" y="5171"/>
                    <a:pt x="14834" y="4867"/>
                  </a:cubicBezTo>
                  <a:lnTo>
                    <a:pt x="16445" y="1827"/>
                  </a:lnTo>
                  <a:cubicBezTo>
                    <a:pt x="16566" y="1614"/>
                    <a:pt x="16475" y="1341"/>
                    <a:pt x="16262" y="1250"/>
                  </a:cubicBezTo>
                  <a:cubicBezTo>
                    <a:pt x="16197" y="1212"/>
                    <a:pt x="16129" y="1195"/>
                    <a:pt x="16063" y="1195"/>
                  </a:cubicBezTo>
                  <a:cubicBezTo>
                    <a:pt x="15912" y="1195"/>
                    <a:pt x="15769" y="1284"/>
                    <a:pt x="15685" y="1432"/>
                  </a:cubicBezTo>
                  <a:lnTo>
                    <a:pt x="14074" y="4472"/>
                  </a:lnTo>
                  <a:cubicBezTo>
                    <a:pt x="13466" y="4228"/>
                    <a:pt x="12827" y="4046"/>
                    <a:pt x="12128" y="3955"/>
                  </a:cubicBezTo>
                  <a:lnTo>
                    <a:pt x="12463" y="459"/>
                  </a:lnTo>
                  <a:cubicBezTo>
                    <a:pt x="12463" y="247"/>
                    <a:pt x="12311" y="34"/>
                    <a:pt x="12068" y="3"/>
                  </a:cubicBezTo>
                  <a:cubicBezTo>
                    <a:pt x="12050" y="1"/>
                    <a:pt x="12032" y="0"/>
                    <a:pt x="12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412950" y="3744900"/>
              <a:ext cx="64600" cy="62575"/>
            </a:xfrm>
            <a:custGeom>
              <a:avLst/>
              <a:gdLst/>
              <a:ahLst/>
              <a:cxnLst/>
              <a:rect l="l" t="t" r="r" b="b"/>
              <a:pathLst>
                <a:path w="2584" h="2503" extrusionOk="0">
                  <a:moveTo>
                    <a:pt x="1291" y="1"/>
                  </a:moveTo>
                  <a:cubicBezTo>
                    <a:pt x="666" y="1"/>
                    <a:pt x="119" y="497"/>
                    <a:pt x="61" y="1130"/>
                  </a:cubicBezTo>
                  <a:cubicBezTo>
                    <a:pt x="0" y="1829"/>
                    <a:pt x="517" y="2437"/>
                    <a:pt x="1186" y="2498"/>
                  </a:cubicBezTo>
                  <a:cubicBezTo>
                    <a:pt x="1223" y="2501"/>
                    <a:pt x="1260" y="2503"/>
                    <a:pt x="1297" y="2503"/>
                  </a:cubicBezTo>
                  <a:cubicBezTo>
                    <a:pt x="1945" y="2503"/>
                    <a:pt x="2466" y="2006"/>
                    <a:pt x="2523" y="1373"/>
                  </a:cubicBezTo>
                  <a:cubicBezTo>
                    <a:pt x="2584" y="674"/>
                    <a:pt x="2098" y="66"/>
                    <a:pt x="1398" y="6"/>
                  </a:cubicBezTo>
                  <a:cubicBezTo>
                    <a:pt x="1363" y="2"/>
                    <a:pt x="1327"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24800" y="3530600"/>
              <a:ext cx="64625" cy="61825"/>
            </a:xfrm>
            <a:custGeom>
              <a:avLst/>
              <a:gdLst/>
              <a:ahLst/>
              <a:cxnLst/>
              <a:rect l="l" t="t" r="r" b="b"/>
              <a:pathLst>
                <a:path w="2585" h="2473" extrusionOk="0">
                  <a:moveTo>
                    <a:pt x="1286" y="1"/>
                  </a:moveTo>
                  <a:cubicBezTo>
                    <a:pt x="663" y="1"/>
                    <a:pt x="119" y="471"/>
                    <a:pt x="62" y="1131"/>
                  </a:cubicBezTo>
                  <a:cubicBezTo>
                    <a:pt x="1" y="1799"/>
                    <a:pt x="517" y="2407"/>
                    <a:pt x="1186" y="2468"/>
                  </a:cubicBezTo>
                  <a:cubicBezTo>
                    <a:pt x="1224" y="2471"/>
                    <a:pt x="1261" y="2473"/>
                    <a:pt x="1298" y="2473"/>
                  </a:cubicBezTo>
                  <a:cubicBezTo>
                    <a:pt x="1946" y="2473"/>
                    <a:pt x="2466" y="1976"/>
                    <a:pt x="2524" y="1343"/>
                  </a:cubicBezTo>
                  <a:cubicBezTo>
                    <a:pt x="2584" y="675"/>
                    <a:pt x="2098" y="67"/>
                    <a:pt x="1399" y="6"/>
                  </a:cubicBezTo>
                  <a:cubicBezTo>
                    <a:pt x="1361" y="3"/>
                    <a:pt x="1324"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79975" y="3376350"/>
              <a:ext cx="65375" cy="62575"/>
            </a:xfrm>
            <a:custGeom>
              <a:avLst/>
              <a:gdLst/>
              <a:ahLst/>
              <a:cxnLst/>
              <a:rect l="l" t="t" r="r" b="b"/>
              <a:pathLst>
                <a:path w="2615" h="2503" extrusionOk="0">
                  <a:moveTo>
                    <a:pt x="1317" y="1"/>
                  </a:moveTo>
                  <a:cubicBezTo>
                    <a:pt x="666" y="1"/>
                    <a:pt x="118" y="498"/>
                    <a:pt x="61" y="1130"/>
                  </a:cubicBezTo>
                  <a:cubicBezTo>
                    <a:pt x="0" y="1829"/>
                    <a:pt x="517" y="2437"/>
                    <a:pt x="1185" y="2498"/>
                  </a:cubicBezTo>
                  <a:cubicBezTo>
                    <a:pt x="1223" y="2501"/>
                    <a:pt x="1260" y="2503"/>
                    <a:pt x="1297" y="2503"/>
                  </a:cubicBezTo>
                  <a:cubicBezTo>
                    <a:pt x="1948" y="2503"/>
                    <a:pt x="2496" y="2006"/>
                    <a:pt x="2553" y="1373"/>
                  </a:cubicBezTo>
                  <a:cubicBezTo>
                    <a:pt x="2614" y="674"/>
                    <a:pt x="2097" y="66"/>
                    <a:pt x="1429" y="6"/>
                  </a:cubicBezTo>
                  <a:cubicBezTo>
                    <a:pt x="1391" y="2"/>
                    <a:pt x="1354"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66450" y="3218300"/>
              <a:ext cx="64600" cy="61825"/>
            </a:xfrm>
            <a:custGeom>
              <a:avLst/>
              <a:gdLst/>
              <a:ahLst/>
              <a:cxnLst/>
              <a:rect l="l" t="t" r="r" b="b"/>
              <a:pathLst>
                <a:path w="2584" h="2473" extrusionOk="0">
                  <a:moveTo>
                    <a:pt x="1286" y="0"/>
                  </a:moveTo>
                  <a:cubicBezTo>
                    <a:pt x="663" y="0"/>
                    <a:pt x="118" y="470"/>
                    <a:pt x="61" y="1130"/>
                  </a:cubicBezTo>
                  <a:cubicBezTo>
                    <a:pt x="0" y="1799"/>
                    <a:pt x="487" y="2407"/>
                    <a:pt x="1186" y="2467"/>
                  </a:cubicBezTo>
                  <a:cubicBezTo>
                    <a:pt x="1222" y="2471"/>
                    <a:pt x="1257" y="2472"/>
                    <a:pt x="1293" y="2472"/>
                  </a:cubicBezTo>
                  <a:cubicBezTo>
                    <a:pt x="1918" y="2472"/>
                    <a:pt x="2466" y="1976"/>
                    <a:pt x="2523" y="1343"/>
                  </a:cubicBezTo>
                  <a:cubicBezTo>
                    <a:pt x="2584" y="644"/>
                    <a:pt x="2067" y="66"/>
                    <a:pt x="1398" y="5"/>
                  </a:cubicBezTo>
                  <a:cubicBezTo>
                    <a:pt x="1361" y="2"/>
                    <a:pt x="1323"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627225" y="3780625"/>
              <a:ext cx="65375" cy="61825"/>
            </a:xfrm>
            <a:custGeom>
              <a:avLst/>
              <a:gdLst/>
              <a:ahLst/>
              <a:cxnLst/>
              <a:rect l="l" t="t" r="r" b="b"/>
              <a:pathLst>
                <a:path w="2615" h="2473" extrusionOk="0">
                  <a:moveTo>
                    <a:pt x="1318" y="0"/>
                  </a:moveTo>
                  <a:cubicBezTo>
                    <a:pt x="667" y="0"/>
                    <a:pt x="119" y="497"/>
                    <a:pt x="62" y="1130"/>
                  </a:cubicBezTo>
                  <a:cubicBezTo>
                    <a:pt x="1" y="1798"/>
                    <a:pt x="518" y="2406"/>
                    <a:pt x="1186" y="2467"/>
                  </a:cubicBezTo>
                  <a:cubicBezTo>
                    <a:pt x="1226" y="2471"/>
                    <a:pt x="1265" y="2472"/>
                    <a:pt x="1304" y="2472"/>
                  </a:cubicBezTo>
                  <a:cubicBezTo>
                    <a:pt x="1952" y="2472"/>
                    <a:pt x="2497" y="2002"/>
                    <a:pt x="2554" y="1343"/>
                  </a:cubicBezTo>
                  <a:cubicBezTo>
                    <a:pt x="2615" y="674"/>
                    <a:pt x="2098" y="66"/>
                    <a:pt x="1429" y="5"/>
                  </a:cubicBezTo>
                  <a:cubicBezTo>
                    <a:pt x="1392" y="2"/>
                    <a:pt x="1355"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11125" y="3636325"/>
              <a:ext cx="43350" cy="41275"/>
            </a:xfrm>
            <a:custGeom>
              <a:avLst/>
              <a:gdLst/>
              <a:ahLst/>
              <a:cxnLst/>
              <a:rect l="l" t="t" r="r" b="b"/>
              <a:pathLst>
                <a:path w="1734" h="1651" extrusionOk="0">
                  <a:moveTo>
                    <a:pt x="885" y="0"/>
                  </a:moveTo>
                  <a:cubicBezTo>
                    <a:pt x="454" y="0"/>
                    <a:pt x="89" y="325"/>
                    <a:pt x="31" y="762"/>
                  </a:cubicBezTo>
                  <a:cubicBezTo>
                    <a:pt x="1" y="1218"/>
                    <a:pt x="335" y="1613"/>
                    <a:pt x="791" y="1643"/>
                  </a:cubicBezTo>
                  <a:cubicBezTo>
                    <a:pt x="827" y="1648"/>
                    <a:pt x="863" y="1650"/>
                    <a:pt x="898" y="1650"/>
                  </a:cubicBezTo>
                  <a:cubicBezTo>
                    <a:pt x="1307" y="1650"/>
                    <a:pt x="1644" y="1334"/>
                    <a:pt x="1672" y="914"/>
                  </a:cubicBezTo>
                  <a:cubicBezTo>
                    <a:pt x="1733" y="458"/>
                    <a:pt x="1399" y="63"/>
                    <a:pt x="943" y="2"/>
                  </a:cubicBezTo>
                  <a:cubicBezTo>
                    <a:pt x="924" y="1"/>
                    <a:pt x="904"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295150" y="3597425"/>
              <a:ext cx="42600" cy="41300"/>
            </a:xfrm>
            <a:custGeom>
              <a:avLst/>
              <a:gdLst/>
              <a:ahLst/>
              <a:cxnLst/>
              <a:rect l="l" t="t" r="r" b="b"/>
              <a:pathLst>
                <a:path w="1704" h="1652" extrusionOk="0">
                  <a:moveTo>
                    <a:pt x="806" y="1"/>
                  </a:moveTo>
                  <a:cubicBezTo>
                    <a:pt x="397" y="1"/>
                    <a:pt x="59" y="317"/>
                    <a:pt x="31" y="737"/>
                  </a:cubicBezTo>
                  <a:cubicBezTo>
                    <a:pt x="1" y="1193"/>
                    <a:pt x="335" y="1588"/>
                    <a:pt x="761" y="1649"/>
                  </a:cubicBezTo>
                  <a:cubicBezTo>
                    <a:pt x="780" y="1650"/>
                    <a:pt x="799" y="1651"/>
                    <a:pt x="818" y="1651"/>
                  </a:cubicBezTo>
                  <a:cubicBezTo>
                    <a:pt x="1250" y="1651"/>
                    <a:pt x="1614" y="1326"/>
                    <a:pt x="1673" y="889"/>
                  </a:cubicBezTo>
                  <a:cubicBezTo>
                    <a:pt x="1703" y="433"/>
                    <a:pt x="1369" y="38"/>
                    <a:pt x="913" y="8"/>
                  </a:cubicBezTo>
                  <a:cubicBezTo>
                    <a:pt x="877" y="3"/>
                    <a:pt x="841"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26925" y="3789800"/>
              <a:ext cx="43350" cy="41175"/>
            </a:xfrm>
            <a:custGeom>
              <a:avLst/>
              <a:gdLst/>
              <a:ahLst/>
              <a:cxnLst/>
              <a:rect l="l" t="t" r="r" b="b"/>
              <a:pathLst>
                <a:path w="1734" h="1647" extrusionOk="0">
                  <a:moveTo>
                    <a:pt x="885" y="1"/>
                  </a:moveTo>
                  <a:cubicBezTo>
                    <a:pt x="454" y="1"/>
                    <a:pt x="89" y="326"/>
                    <a:pt x="31" y="763"/>
                  </a:cubicBezTo>
                  <a:cubicBezTo>
                    <a:pt x="1" y="1188"/>
                    <a:pt x="335" y="1614"/>
                    <a:pt x="791" y="1644"/>
                  </a:cubicBezTo>
                  <a:cubicBezTo>
                    <a:pt x="810" y="1646"/>
                    <a:pt x="829" y="1646"/>
                    <a:pt x="848" y="1646"/>
                  </a:cubicBezTo>
                  <a:cubicBezTo>
                    <a:pt x="1280" y="1646"/>
                    <a:pt x="1643" y="1321"/>
                    <a:pt x="1672" y="884"/>
                  </a:cubicBezTo>
                  <a:cubicBezTo>
                    <a:pt x="1733" y="428"/>
                    <a:pt x="1399" y="33"/>
                    <a:pt x="943" y="3"/>
                  </a:cubicBezTo>
                  <a:cubicBezTo>
                    <a:pt x="924" y="2"/>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67050" y="3338300"/>
              <a:ext cx="44100" cy="41425"/>
            </a:xfrm>
            <a:custGeom>
              <a:avLst/>
              <a:gdLst/>
              <a:ahLst/>
              <a:cxnLst/>
              <a:rect l="l" t="t" r="r" b="b"/>
              <a:pathLst>
                <a:path w="1764" h="1657" extrusionOk="0">
                  <a:moveTo>
                    <a:pt x="846" y="0"/>
                  </a:moveTo>
                  <a:cubicBezTo>
                    <a:pt x="808" y="0"/>
                    <a:pt x="769" y="3"/>
                    <a:pt x="730" y="8"/>
                  </a:cubicBezTo>
                  <a:cubicBezTo>
                    <a:pt x="305" y="69"/>
                    <a:pt x="1" y="494"/>
                    <a:pt x="61" y="950"/>
                  </a:cubicBezTo>
                  <a:cubicBezTo>
                    <a:pt x="117" y="1367"/>
                    <a:pt x="478" y="1657"/>
                    <a:pt x="888" y="1657"/>
                  </a:cubicBezTo>
                  <a:cubicBezTo>
                    <a:pt x="926" y="1657"/>
                    <a:pt x="965" y="1654"/>
                    <a:pt x="1004" y="1649"/>
                  </a:cubicBezTo>
                  <a:cubicBezTo>
                    <a:pt x="1429" y="1558"/>
                    <a:pt x="1764" y="1163"/>
                    <a:pt x="1672" y="707"/>
                  </a:cubicBezTo>
                  <a:cubicBezTo>
                    <a:pt x="1617" y="290"/>
                    <a:pt x="1256"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460050" y="3244700"/>
              <a:ext cx="54750" cy="50850"/>
            </a:xfrm>
            <a:custGeom>
              <a:avLst/>
              <a:gdLst/>
              <a:ahLst/>
              <a:cxnLst/>
              <a:rect l="l" t="t" r="r" b="b"/>
              <a:pathLst>
                <a:path w="2190" h="2034" extrusionOk="0">
                  <a:moveTo>
                    <a:pt x="1101" y="0"/>
                  </a:moveTo>
                  <a:cubicBezTo>
                    <a:pt x="1049" y="0"/>
                    <a:pt x="996" y="4"/>
                    <a:pt x="943" y="13"/>
                  </a:cubicBezTo>
                  <a:cubicBezTo>
                    <a:pt x="396" y="104"/>
                    <a:pt x="1" y="621"/>
                    <a:pt x="92" y="1168"/>
                  </a:cubicBezTo>
                  <a:cubicBezTo>
                    <a:pt x="174" y="1686"/>
                    <a:pt x="598" y="2033"/>
                    <a:pt x="1080" y="2033"/>
                  </a:cubicBezTo>
                  <a:cubicBezTo>
                    <a:pt x="1135" y="2033"/>
                    <a:pt x="1191" y="2029"/>
                    <a:pt x="1247" y="2019"/>
                  </a:cubicBezTo>
                  <a:cubicBezTo>
                    <a:pt x="1825" y="1959"/>
                    <a:pt x="2189" y="1442"/>
                    <a:pt x="2098" y="864"/>
                  </a:cubicBezTo>
                  <a:cubicBezTo>
                    <a:pt x="2016" y="370"/>
                    <a:pt x="1586"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78343" y="367970"/>
            <a:ext cx="250775" cy="250025"/>
            <a:chOff x="6034575" y="1876450"/>
            <a:chExt cx="250775" cy="250025"/>
          </a:xfrm>
        </p:grpSpPr>
        <p:sp>
          <p:nvSpPr>
            <p:cNvPr id="38" name="Google Shape;38;p2"/>
            <p:cNvSpPr/>
            <p:nvPr/>
          </p:nvSpPr>
          <p:spPr>
            <a:xfrm>
              <a:off x="6138675" y="1876450"/>
              <a:ext cx="42575" cy="250025"/>
            </a:xfrm>
            <a:custGeom>
              <a:avLst/>
              <a:gdLst/>
              <a:ahLst/>
              <a:cxnLst/>
              <a:rect l="l" t="t" r="r" b="b"/>
              <a:pathLst>
                <a:path w="1703" h="10001" extrusionOk="0">
                  <a:moveTo>
                    <a:pt x="1308" y="1"/>
                  </a:moveTo>
                  <a:cubicBezTo>
                    <a:pt x="1064" y="1"/>
                    <a:pt x="852" y="153"/>
                    <a:pt x="852" y="396"/>
                  </a:cubicBezTo>
                  <a:lnTo>
                    <a:pt x="31" y="9515"/>
                  </a:lnTo>
                  <a:cubicBezTo>
                    <a:pt x="1" y="9758"/>
                    <a:pt x="183" y="9971"/>
                    <a:pt x="426" y="10001"/>
                  </a:cubicBezTo>
                  <a:cubicBezTo>
                    <a:pt x="639" y="10001"/>
                    <a:pt x="852" y="9849"/>
                    <a:pt x="882" y="9606"/>
                  </a:cubicBezTo>
                  <a:lnTo>
                    <a:pt x="1672" y="487"/>
                  </a:lnTo>
                  <a:cubicBezTo>
                    <a:pt x="1703" y="244"/>
                    <a:pt x="1520" y="3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60400" y="1917350"/>
              <a:ext cx="199125" cy="168100"/>
            </a:xfrm>
            <a:custGeom>
              <a:avLst/>
              <a:gdLst/>
              <a:ahLst/>
              <a:cxnLst/>
              <a:rect l="l" t="t" r="r" b="b"/>
              <a:pathLst>
                <a:path w="7965" h="6724" extrusionOk="0">
                  <a:moveTo>
                    <a:pt x="7503" y="0"/>
                  </a:moveTo>
                  <a:cubicBezTo>
                    <a:pt x="7410" y="0"/>
                    <a:pt x="7314" y="32"/>
                    <a:pt x="7235" y="97"/>
                  </a:cubicBezTo>
                  <a:lnTo>
                    <a:pt x="214" y="5994"/>
                  </a:lnTo>
                  <a:cubicBezTo>
                    <a:pt x="31" y="6146"/>
                    <a:pt x="1" y="6389"/>
                    <a:pt x="153" y="6572"/>
                  </a:cubicBezTo>
                  <a:cubicBezTo>
                    <a:pt x="214" y="6663"/>
                    <a:pt x="335" y="6724"/>
                    <a:pt x="426" y="6724"/>
                  </a:cubicBezTo>
                  <a:cubicBezTo>
                    <a:pt x="548" y="6724"/>
                    <a:pt x="639" y="6693"/>
                    <a:pt x="730" y="6632"/>
                  </a:cubicBezTo>
                  <a:lnTo>
                    <a:pt x="7782" y="736"/>
                  </a:lnTo>
                  <a:cubicBezTo>
                    <a:pt x="7965" y="614"/>
                    <a:pt x="7965" y="341"/>
                    <a:pt x="7813" y="158"/>
                  </a:cubicBezTo>
                  <a:cubicBezTo>
                    <a:pt x="7744" y="55"/>
                    <a:pt x="7626" y="0"/>
                    <a:pt x="7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34575" y="1980575"/>
              <a:ext cx="250775" cy="41800"/>
            </a:xfrm>
            <a:custGeom>
              <a:avLst/>
              <a:gdLst/>
              <a:ahLst/>
              <a:cxnLst/>
              <a:rect l="l" t="t" r="r" b="b"/>
              <a:pathLst>
                <a:path w="10031" h="1672" extrusionOk="0">
                  <a:moveTo>
                    <a:pt x="487" y="0"/>
                  </a:moveTo>
                  <a:cubicBezTo>
                    <a:pt x="274" y="0"/>
                    <a:pt x="61" y="152"/>
                    <a:pt x="31" y="395"/>
                  </a:cubicBezTo>
                  <a:cubicBezTo>
                    <a:pt x="0" y="638"/>
                    <a:pt x="183" y="821"/>
                    <a:pt x="426" y="851"/>
                  </a:cubicBezTo>
                  <a:lnTo>
                    <a:pt x="9545" y="1672"/>
                  </a:lnTo>
                  <a:cubicBezTo>
                    <a:pt x="9788" y="1672"/>
                    <a:pt x="10001" y="1520"/>
                    <a:pt x="10001" y="1277"/>
                  </a:cubicBezTo>
                  <a:cubicBezTo>
                    <a:pt x="10031" y="1033"/>
                    <a:pt x="9849" y="851"/>
                    <a:pt x="9636" y="821"/>
                  </a:cubicBezTo>
                  <a:lnTo>
                    <a:pt x="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74850" y="1902900"/>
              <a:ext cx="171000" cy="197000"/>
            </a:xfrm>
            <a:custGeom>
              <a:avLst/>
              <a:gdLst/>
              <a:ahLst/>
              <a:cxnLst/>
              <a:rect l="l" t="t" r="r" b="b"/>
              <a:pathLst>
                <a:path w="6840" h="7880" extrusionOk="0">
                  <a:moveTo>
                    <a:pt x="453" y="1"/>
                  </a:moveTo>
                  <a:cubicBezTo>
                    <a:pt x="357" y="1"/>
                    <a:pt x="262" y="32"/>
                    <a:pt x="183" y="98"/>
                  </a:cubicBezTo>
                  <a:cubicBezTo>
                    <a:pt x="31" y="250"/>
                    <a:pt x="0" y="523"/>
                    <a:pt x="152" y="706"/>
                  </a:cubicBezTo>
                  <a:lnTo>
                    <a:pt x="6019" y="7727"/>
                  </a:lnTo>
                  <a:cubicBezTo>
                    <a:pt x="6110" y="7818"/>
                    <a:pt x="6201" y="7879"/>
                    <a:pt x="6323" y="7879"/>
                  </a:cubicBezTo>
                  <a:cubicBezTo>
                    <a:pt x="6414" y="7879"/>
                    <a:pt x="6535" y="7849"/>
                    <a:pt x="6627" y="7788"/>
                  </a:cubicBezTo>
                  <a:cubicBezTo>
                    <a:pt x="6809" y="7636"/>
                    <a:pt x="6839" y="7362"/>
                    <a:pt x="6687" y="7180"/>
                  </a:cubicBezTo>
                  <a:lnTo>
                    <a:pt x="791" y="159"/>
                  </a:lnTo>
                  <a:cubicBezTo>
                    <a:pt x="704" y="55"/>
                    <a:pt x="579"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a:off x="1718146" y="4232025"/>
            <a:ext cx="2839242" cy="1957074"/>
          </a:xfrm>
          <a:custGeom>
            <a:avLst/>
            <a:gdLst/>
            <a:ahLst/>
            <a:cxnLst/>
            <a:rect l="l" t="t" r="r" b="b"/>
            <a:pathLst>
              <a:path w="67601" h="46597" fill="none" extrusionOk="0">
                <a:moveTo>
                  <a:pt x="31977" y="46597"/>
                </a:moveTo>
                <a:lnTo>
                  <a:pt x="64591" y="13982"/>
                </a:lnTo>
                <a:cubicBezTo>
                  <a:pt x="67600" y="10943"/>
                  <a:pt x="67600" y="6049"/>
                  <a:pt x="64591" y="3009"/>
                </a:cubicBezTo>
                <a:lnTo>
                  <a:pt x="64591" y="3009"/>
                </a:lnTo>
                <a:cubicBezTo>
                  <a:pt x="61552" y="0"/>
                  <a:pt x="56658" y="0"/>
                  <a:pt x="53618" y="3009"/>
                </a:cubicBezTo>
                <a:lnTo>
                  <a:pt x="36202" y="20456"/>
                </a:lnTo>
                <a:cubicBezTo>
                  <a:pt x="35168" y="21490"/>
                  <a:pt x="33466" y="21490"/>
                  <a:pt x="32433" y="20456"/>
                </a:cubicBezTo>
                <a:lnTo>
                  <a:pt x="32433" y="20456"/>
                </a:lnTo>
                <a:cubicBezTo>
                  <a:pt x="31399" y="19393"/>
                  <a:pt x="31399" y="17721"/>
                  <a:pt x="32433" y="16687"/>
                </a:cubicBezTo>
                <a:lnTo>
                  <a:pt x="38360" y="10760"/>
                </a:lnTo>
                <a:cubicBezTo>
                  <a:pt x="40001" y="9119"/>
                  <a:pt x="40001" y="6444"/>
                  <a:pt x="38360" y="4833"/>
                </a:cubicBezTo>
                <a:lnTo>
                  <a:pt x="38360" y="4833"/>
                </a:lnTo>
                <a:cubicBezTo>
                  <a:pt x="36718" y="3192"/>
                  <a:pt x="34074" y="3192"/>
                  <a:pt x="32433" y="4833"/>
                </a:cubicBezTo>
                <a:lnTo>
                  <a:pt x="16444" y="20791"/>
                </a:lnTo>
                <a:cubicBezTo>
                  <a:pt x="12888" y="24377"/>
                  <a:pt x="7478" y="25046"/>
                  <a:pt x="3222" y="22827"/>
                </a:cubicBezTo>
                <a:cubicBezTo>
                  <a:pt x="2219" y="22310"/>
                  <a:pt x="1277" y="21642"/>
                  <a:pt x="456" y="20791"/>
                </a:cubicBezTo>
                <a:lnTo>
                  <a:pt x="0" y="20365"/>
                </a:lnTo>
              </a:path>
            </a:pathLst>
          </a:custGeom>
          <a:noFill/>
          <a:ln w="19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txBox="1">
            <a:spLocks noGrp="1"/>
          </p:cNvSpPr>
          <p:nvPr>
            <p:ph type="ctrTitle"/>
          </p:nvPr>
        </p:nvSpPr>
        <p:spPr>
          <a:xfrm>
            <a:off x="1815425" y="788975"/>
            <a:ext cx="5513100" cy="217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b="1">
                <a:latin typeface="Fjalla One"/>
                <a:ea typeface="Fjalla One"/>
                <a:cs typeface="Fjalla One"/>
                <a:sym typeface="Fjalla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4" name="Google Shape;44;p2"/>
          <p:cNvSpPr txBox="1">
            <a:spLocks noGrp="1"/>
          </p:cNvSpPr>
          <p:nvPr>
            <p:ph type="subTitle" idx="1"/>
          </p:nvPr>
        </p:nvSpPr>
        <p:spPr>
          <a:xfrm>
            <a:off x="2206075" y="2992100"/>
            <a:ext cx="4731600" cy="461700"/>
          </a:xfrm>
          <a:prstGeom prst="rect">
            <a:avLst/>
          </a:prstGeom>
          <a:solidFill>
            <a:schemeClr val="dk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accent6"/>
                </a:solidFill>
                <a:latin typeface="Albert Sans Medium"/>
                <a:ea typeface="Albert Sans Medium"/>
                <a:cs typeface="Albert Sans Medium"/>
                <a:sym typeface="Albert Sans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
          <p:cNvSpPr/>
          <p:nvPr/>
        </p:nvSpPr>
        <p:spPr>
          <a:xfrm rot="10800000">
            <a:off x="4454329" y="-57896"/>
            <a:ext cx="6412750" cy="2705625"/>
          </a:xfrm>
          <a:custGeom>
            <a:avLst/>
            <a:gdLst/>
            <a:ahLst/>
            <a:cxnLst/>
            <a:rect l="l" t="t" r="r" b="b"/>
            <a:pathLst>
              <a:path w="256510" h="108225" extrusionOk="0">
                <a:moveTo>
                  <a:pt x="114360" y="1"/>
                </a:moveTo>
                <a:cubicBezTo>
                  <a:pt x="109782" y="1"/>
                  <a:pt x="105200" y="1749"/>
                  <a:pt x="101704" y="5244"/>
                </a:cubicBezTo>
                <a:lnTo>
                  <a:pt x="0" y="108224"/>
                </a:lnTo>
                <a:lnTo>
                  <a:pt x="256509" y="108224"/>
                </a:lnTo>
                <a:lnTo>
                  <a:pt x="242254" y="93969"/>
                </a:lnTo>
                <a:cubicBezTo>
                  <a:pt x="234959" y="86659"/>
                  <a:pt x="225384" y="83004"/>
                  <a:pt x="215810" y="83004"/>
                </a:cubicBezTo>
                <a:cubicBezTo>
                  <a:pt x="206235" y="83004"/>
                  <a:pt x="196660" y="86659"/>
                  <a:pt x="189365" y="93969"/>
                </a:cubicBezTo>
                <a:lnTo>
                  <a:pt x="188666" y="94668"/>
                </a:lnTo>
                <a:cubicBezTo>
                  <a:pt x="188073" y="95261"/>
                  <a:pt x="187291" y="95557"/>
                  <a:pt x="186508" y="95557"/>
                </a:cubicBezTo>
                <a:cubicBezTo>
                  <a:pt x="185725" y="95557"/>
                  <a:pt x="184943" y="95261"/>
                  <a:pt x="184350" y="94668"/>
                </a:cubicBezTo>
                <a:cubicBezTo>
                  <a:pt x="183165" y="93452"/>
                  <a:pt x="183165" y="91537"/>
                  <a:pt x="184350" y="90321"/>
                </a:cubicBezTo>
                <a:lnTo>
                  <a:pt x="192678" y="82023"/>
                </a:lnTo>
                <a:cubicBezTo>
                  <a:pt x="198119" y="76552"/>
                  <a:pt x="198119" y="67738"/>
                  <a:pt x="192678" y="62266"/>
                </a:cubicBezTo>
                <a:cubicBezTo>
                  <a:pt x="189958" y="59546"/>
                  <a:pt x="186386" y="58186"/>
                  <a:pt x="182815" y="58186"/>
                </a:cubicBezTo>
                <a:cubicBezTo>
                  <a:pt x="179243" y="58186"/>
                  <a:pt x="175672" y="59546"/>
                  <a:pt x="172952" y="62266"/>
                </a:cubicBezTo>
                <a:lnTo>
                  <a:pt x="142100" y="93118"/>
                </a:lnTo>
                <a:cubicBezTo>
                  <a:pt x="141431" y="93802"/>
                  <a:pt x="140542" y="94144"/>
                  <a:pt x="139649" y="94144"/>
                </a:cubicBezTo>
                <a:cubicBezTo>
                  <a:pt x="138756" y="94144"/>
                  <a:pt x="137860" y="93802"/>
                  <a:pt x="137176" y="93118"/>
                </a:cubicBezTo>
                <a:cubicBezTo>
                  <a:pt x="135808" y="91750"/>
                  <a:pt x="135808" y="89531"/>
                  <a:pt x="137176" y="88163"/>
                </a:cubicBezTo>
                <a:lnTo>
                  <a:pt x="149820" y="75549"/>
                </a:lnTo>
                <a:cubicBezTo>
                  <a:pt x="156112" y="69227"/>
                  <a:pt x="156112" y="59014"/>
                  <a:pt x="149820" y="52722"/>
                </a:cubicBezTo>
                <a:cubicBezTo>
                  <a:pt x="146674" y="49576"/>
                  <a:pt x="142548" y="48003"/>
                  <a:pt x="138418" y="48003"/>
                </a:cubicBezTo>
                <a:cubicBezTo>
                  <a:pt x="134288" y="48003"/>
                  <a:pt x="130154" y="49576"/>
                  <a:pt x="126993" y="52722"/>
                </a:cubicBezTo>
                <a:lnTo>
                  <a:pt x="123923" y="55792"/>
                </a:lnTo>
                <a:cubicBezTo>
                  <a:pt x="122388" y="57327"/>
                  <a:pt x="120382" y="58095"/>
                  <a:pt x="118376" y="58095"/>
                </a:cubicBezTo>
                <a:cubicBezTo>
                  <a:pt x="116370" y="58095"/>
                  <a:pt x="114364" y="57327"/>
                  <a:pt x="112829" y="55792"/>
                </a:cubicBezTo>
                <a:cubicBezTo>
                  <a:pt x="109759" y="52722"/>
                  <a:pt x="109759" y="47768"/>
                  <a:pt x="112829" y="44698"/>
                </a:cubicBezTo>
                <a:lnTo>
                  <a:pt x="126993" y="30503"/>
                </a:lnTo>
                <a:cubicBezTo>
                  <a:pt x="133984" y="23542"/>
                  <a:pt x="133984" y="12205"/>
                  <a:pt x="126993" y="5244"/>
                </a:cubicBezTo>
                <a:cubicBezTo>
                  <a:pt x="123513" y="1749"/>
                  <a:pt x="118938" y="1"/>
                  <a:pt x="114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a:off x="7931934" y="192627"/>
            <a:ext cx="677404" cy="693805"/>
            <a:chOff x="3279975" y="3218300"/>
            <a:chExt cx="609450" cy="624150"/>
          </a:xfrm>
        </p:grpSpPr>
        <p:sp>
          <p:nvSpPr>
            <p:cNvPr id="48" name="Google Shape;48;p3"/>
            <p:cNvSpPr/>
            <p:nvPr/>
          </p:nvSpPr>
          <p:spPr>
            <a:xfrm>
              <a:off x="3298200" y="3254825"/>
              <a:ext cx="553975" cy="553375"/>
            </a:xfrm>
            <a:custGeom>
              <a:avLst/>
              <a:gdLst/>
              <a:ahLst/>
              <a:cxnLst/>
              <a:rect l="l" t="t" r="r" b="b"/>
              <a:pathLst>
                <a:path w="22159" h="22135" extrusionOk="0">
                  <a:moveTo>
                    <a:pt x="12015" y="0"/>
                  </a:moveTo>
                  <a:cubicBezTo>
                    <a:pt x="11794" y="0"/>
                    <a:pt x="11612" y="173"/>
                    <a:pt x="11612" y="399"/>
                  </a:cubicBezTo>
                  <a:lnTo>
                    <a:pt x="11277" y="3894"/>
                  </a:lnTo>
                  <a:cubicBezTo>
                    <a:pt x="10639" y="3894"/>
                    <a:pt x="10001" y="3955"/>
                    <a:pt x="9362" y="4107"/>
                  </a:cubicBezTo>
                  <a:lnTo>
                    <a:pt x="8329" y="733"/>
                  </a:lnTo>
                  <a:cubicBezTo>
                    <a:pt x="8279" y="557"/>
                    <a:pt x="8104" y="444"/>
                    <a:pt x="7925" y="444"/>
                  </a:cubicBezTo>
                  <a:cubicBezTo>
                    <a:pt x="7887" y="444"/>
                    <a:pt x="7849" y="449"/>
                    <a:pt x="7812" y="459"/>
                  </a:cubicBezTo>
                  <a:cubicBezTo>
                    <a:pt x="7569" y="520"/>
                    <a:pt x="7447" y="763"/>
                    <a:pt x="7508" y="1006"/>
                  </a:cubicBezTo>
                  <a:lnTo>
                    <a:pt x="8542" y="4350"/>
                  </a:lnTo>
                  <a:cubicBezTo>
                    <a:pt x="7934" y="4563"/>
                    <a:pt x="7326" y="4897"/>
                    <a:pt x="6779" y="5262"/>
                  </a:cubicBezTo>
                  <a:lnTo>
                    <a:pt x="4560" y="2617"/>
                  </a:lnTo>
                  <a:cubicBezTo>
                    <a:pt x="4474" y="2514"/>
                    <a:pt x="4348" y="2459"/>
                    <a:pt x="4222" y="2459"/>
                  </a:cubicBezTo>
                  <a:cubicBezTo>
                    <a:pt x="4127" y="2459"/>
                    <a:pt x="4031" y="2491"/>
                    <a:pt x="3952" y="2557"/>
                  </a:cubicBezTo>
                  <a:cubicBezTo>
                    <a:pt x="3770" y="2709"/>
                    <a:pt x="3739" y="2982"/>
                    <a:pt x="3891" y="3165"/>
                  </a:cubicBezTo>
                  <a:lnTo>
                    <a:pt x="6110" y="5809"/>
                  </a:lnTo>
                  <a:cubicBezTo>
                    <a:pt x="5593" y="6265"/>
                    <a:pt x="5137" y="6812"/>
                    <a:pt x="4742" y="7420"/>
                  </a:cubicBezTo>
                  <a:lnTo>
                    <a:pt x="1733" y="5900"/>
                  </a:lnTo>
                  <a:cubicBezTo>
                    <a:pt x="1668" y="5863"/>
                    <a:pt x="1600" y="5846"/>
                    <a:pt x="1534" y="5846"/>
                  </a:cubicBezTo>
                  <a:cubicBezTo>
                    <a:pt x="1383" y="5846"/>
                    <a:pt x="1240" y="5935"/>
                    <a:pt x="1156" y="6083"/>
                  </a:cubicBezTo>
                  <a:cubicBezTo>
                    <a:pt x="1064" y="6295"/>
                    <a:pt x="1125" y="6538"/>
                    <a:pt x="1338" y="6660"/>
                  </a:cubicBezTo>
                  <a:lnTo>
                    <a:pt x="4317" y="8149"/>
                  </a:lnTo>
                  <a:cubicBezTo>
                    <a:pt x="4043" y="8727"/>
                    <a:pt x="3830" y="9335"/>
                    <a:pt x="3709" y="9973"/>
                  </a:cubicBezTo>
                  <a:lnTo>
                    <a:pt x="487" y="9700"/>
                  </a:lnTo>
                  <a:cubicBezTo>
                    <a:pt x="469" y="9697"/>
                    <a:pt x="451" y="9696"/>
                    <a:pt x="434" y="9696"/>
                  </a:cubicBezTo>
                  <a:cubicBezTo>
                    <a:pt x="214" y="9696"/>
                    <a:pt x="31" y="9869"/>
                    <a:pt x="31" y="10095"/>
                  </a:cubicBezTo>
                  <a:cubicBezTo>
                    <a:pt x="1" y="10307"/>
                    <a:pt x="183" y="10520"/>
                    <a:pt x="396" y="10551"/>
                  </a:cubicBezTo>
                  <a:lnTo>
                    <a:pt x="3587" y="10824"/>
                  </a:lnTo>
                  <a:cubicBezTo>
                    <a:pt x="3526" y="11554"/>
                    <a:pt x="3587" y="12222"/>
                    <a:pt x="3709" y="12891"/>
                  </a:cubicBezTo>
                  <a:lnTo>
                    <a:pt x="760" y="13803"/>
                  </a:lnTo>
                  <a:cubicBezTo>
                    <a:pt x="517" y="13894"/>
                    <a:pt x="396" y="14137"/>
                    <a:pt x="487" y="14350"/>
                  </a:cubicBezTo>
                  <a:cubicBezTo>
                    <a:pt x="535" y="14520"/>
                    <a:pt x="700" y="14651"/>
                    <a:pt x="872" y="14651"/>
                  </a:cubicBezTo>
                  <a:cubicBezTo>
                    <a:pt x="916" y="14651"/>
                    <a:pt x="960" y="14642"/>
                    <a:pt x="1004" y="14624"/>
                  </a:cubicBezTo>
                  <a:lnTo>
                    <a:pt x="3922" y="13742"/>
                  </a:lnTo>
                  <a:cubicBezTo>
                    <a:pt x="4134" y="14441"/>
                    <a:pt x="4469" y="15110"/>
                    <a:pt x="4864" y="15718"/>
                  </a:cubicBezTo>
                  <a:lnTo>
                    <a:pt x="2615" y="17602"/>
                  </a:lnTo>
                  <a:cubicBezTo>
                    <a:pt x="2432" y="17754"/>
                    <a:pt x="2402" y="17998"/>
                    <a:pt x="2554" y="18180"/>
                  </a:cubicBezTo>
                  <a:cubicBezTo>
                    <a:pt x="2640" y="18283"/>
                    <a:pt x="2766" y="18338"/>
                    <a:pt x="2891" y="18338"/>
                  </a:cubicBezTo>
                  <a:cubicBezTo>
                    <a:pt x="2987" y="18338"/>
                    <a:pt x="3083" y="18306"/>
                    <a:pt x="3162" y="18241"/>
                  </a:cubicBezTo>
                  <a:lnTo>
                    <a:pt x="5381" y="16387"/>
                  </a:lnTo>
                  <a:cubicBezTo>
                    <a:pt x="5867" y="16934"/>
                    <a:pt x="6414" y="17420"/>
                    <a:pt x="7022" y="17815"/>
                  </a:cubicBezTo>
                  <a:lnTo>
                    <a:pt x="5715" y="20308"/>
                  </a:lnTo>
                  <a:cubicBezTo>
                    <a:pt x="5624" y="20520"/>
                    <a:pt x="5684" y="20794"/>
                    <a:pt x="5897" y="20885"/>
                  </a:cubicBezTo>
                  <a:cubicBezTo>
                    <a:pt x="5962" y="20922"/>
                    <a:pt x="6033" y="20940"/>
                    <a:pt x="6103" y="20940"/>
                  </a:cubicBezTo>
                  <a:cubicBezTo>
                    <a:pt x="6260" y="20940"/>
                    <a:pt x="6411" y="20850"/>
                    <a:pt x="6475" y="20703"/>
                  </a:cubicBezTo>
                  <a:lnTo>
                    <a:pt x="7782" y="18241"/>
                  </a:lnTo>
                  <a:cubicBezTo>
                    <a:pt x="8451" y="18575"/>
                    <a:pt x="9180" y="18818"/>
                    <a:pt x="9940" y="18940"/>
                  </a:cubicBezTo>
                  <a:lnTo>
                    <a:pt x="9697" y="21675"/>
                  </a:lnTo>
                  <a:cubicBezTo>
                    <a:pt x="9697" y="21888"/>
                    <a:pt x="9879" y="22101"/>
                    <a:pt x="10092" y="22131"/>
                  </a:cubicBezTo>
                  <a:cubicBezTo>
                    <a:pt x="10110" y="22134"/>
                    <a:pt x="10127" y="22135"/>
                    <a:pt x="10145" y="22135"/>
                  </a:cubicBezTo>
                  <a:cubicBezTo>
                    <a:pt x="10365" y="22135"/>
                    <a:pt x="10548" y="21962"/>
                    <a:pt x="10548" y="21736"/>
                  </a:cubicBezTo>
                  <a:lnTo>
                    <a:pt x="10791" y="19031"/>
                  </a:lnTo>
                  <a:cubicBezTo>
                    <a:pt x="10891" y="19035"/>
                    <a:pt x="10991" y="19037"/>
                    <a:pt x="11089" y="19037"/>
                  </a:cubicBezTo>
                  <a:cubicBezTo>
                    <a:pt x="11767" y="19037"/>
                    <a:pt x="12403" y="18947"/>
                    <a:pt x="13040" y="18788"/>
                  </a:cubicBezTo>
                  <a:lnTo>
                    <a:pt x="13831" y="21402"/>
                  </a:lnTo>
                  <a:cubicBezTo>
                    <a:pt x="13881" y="21578"/>
                    <a:pt x="14055" y="21691"/>
                    <a:pt x="14252" y="21691"/>
                  </a:cubicBezTo>
                  <a:cubicBezTo>
                    <a:pt x="14293" y="21691"/>
                    <a:pt x="14335" y="21686"/>
                    <a:pt x="14378" y="21675"/>
                  </a:cubicBezTo>
                  <a:cubicBezTo>
                    <a:pt x="14590" y="21615"/>
                    <a:pt x="14712" y="21371"/>
                    <a:pt x="14651" y="21128"/>
                  </a:cubicBezTo>
                  <a:lnTo>
                    <a:pt x="13831" y="18545"/>
                  </a:lnTo>
                  <a:cubicBezTo>
                    <a:pt x="14560" y="18271"/>
                    <a:pt x="15229" y="17876"/>
                    <a:pt x="15837" y="17420"/>
                  </a:cubicBezTo>
                  <a:lnTo>
                    <a:pt x="17600" y="19517"/>
                  </a:lnTo>
                  <a:cubicBezTo>
                    <a:pt x="17686" y="19621"/>
                    <a:pt x="17811" y="19675"/>
                    <a:pt x="17937" y="19675"/>
                  </a:cubicBezTo>
                  <a:cubicBezTo>
                    <a:pt x="18033" y="19675"/>
                    <a:pt x="18129" y="19644"/>
                    <a:pt x="18208" y="19578"/>
                  </a:cubicBezTo>
                  <a:cubicBezTo>
                    <a:pt x="18390" y="19426"/>
                    <a:pt x="18420" y="19153"/>
                    <a:pt x="18268" y="18970"/>
                  </a:cubicBezTo>
                  <a:lnTo>
                    <a:pt x="16475" y="16843"/>
                  </a:lnTo>
                  <a:cubicBezTo>
                    <a:pt x="17022" y="16295"/>
                    <a:pt x="17508" y="15657"/>
                    <a:pt x="17873" y="14958"/>
                  </a:cubicBezTo>
                  <a:lnTo>
                    <a:pt x="20426" y="16235"/>
                  </a:lnTo>
                  <a:cubicBezTo>
                    <a:pt x="20491" y="16272"/>
                    <a:pt x="20562" y="16289"/>
                    <a:pt x="20632" y="16289"/>
                  </a:cubicBezTo>
                  <a:cubicBezTo>
                    <a:pt x="20789" y="16289"/>
                    <a:pt x="20941" y="16200"/>
                    <a:pt x="21004" y="16052"/>
                  </a:cubicBezTo>
                  <a:cubicBezTo>
                    <a:pt x="21126" y="15839"/>
                    <a:pt x="21034" y="15566"/>
                    <a:pt x="20822" y="15475"/>
                  </a:cubicBezTo>
                  <a:lnTo>
                    <a:pt x="18208" y="14168"/>
                  </a:lnTo>
                  <a:cubicBezTo>
                    <a:pt x="18451" y="13529"/>
                    <a:pt x="18633" y="12861"/>
                    <a:pt x="18694" y="12162"/>
                  </a:cubicBezTo>
                  <a:lnTo>
                    <a:pt x="21673" y="12435"/>
                  </a:lnTo>
                  <a:cubicBezTo>
                    <a:pt x="21690" y="12437"/>
                    <a:pt x="21708" y="12438"/>
                    <a:pt x="21726" y="12438"/>
                  </a:cubicBezTo>
                  <a:cubicBezTo>
                    <a:pt x="21946" y="12438"/>
                    <a:pt x="22129" y="12265"/>
                    <a:pt x="22129" y="12040"/>
                  </a:cubicBezTo>
                  <a:cubicBezTo>
                    <a:pt x="22159" y="11827"/>
                    <a:pt x="21977" y="11615"/>
                    <a:pt x="21764" y="11584"/>
                  </a:cubicBezTo>
                  <a:lnTo>
                    <a:pt x="18724" y="11311"/>
                  </a:lnTo>
                  <a:cubicBezTo>
                    <a:pt x="18694" y="10611"/>
                    <a:pt x="18603" y="9912"/>
                    <a:pt x="18390" y="9244"/>
                  </a:cubicBezTo>
                  <a:lnTo>
                    <a:pt x="21399" y="8332"/>
                  </a:lnTo>
                  <a:cubicBezTo>
                    <a:pt x="21642" y="8241"/>
                    <a:pt x="21764" y="7997"/>
                    <a:pt x="21703" y="7785"/>
                  </a:cubicBezTo>
                  <a:cubicBezTo>
                    <a:pt x="21630" y="7615"/>
                    <a:pt x="21461" y="7484"/>
                    <a:pt x="21288" y="7484"/>
                  </a:cubicBezTo>
                  <a:cubicBezTo>
                    <a:pt x="21244" y="7484"/>
                    <a:pt x="21199" y="7493"/>
                    <a:pt x="21156" y="7511"/>
                  </a:cubicBezTo>
                  <a:lnTo>
                    <a:pt x="18086" y="8453"/>
                  </a:lnTo>
                  <a:cubicBezTo>
                    <a:pt x="17812" y="7815"/>
                    <a:pt x="17448" y="7207"/>
                    <a:pt x="16992" y="6660"/>
                  </a:cubicBezTo>
                  <a:lnTo>
                    <a:pt x="19545" y="4532"/>
                  </a:lnTo>
                  <a:cubicBezTo>
                    <a:pt x="19727" y="4380"/>
                    <a:pt x="19758" y="4137"/>
                    <a:pt x="19606" y="3955"/>
                  </a:cubicBezTo>
                  <a:cubicBezTo>
                    <a:pt x="19519" y="3851"/>
                    <a:pt x="19394" y="3797"/>
                    <a:pt x="19268" y="3797"/>
                  </a:cubicBezTo>
                  <a:cubicBezTo>
                    <a:pt x="19173" y="3797"/>
                    <a:pt x="19077" y="3828"/>
                    <a:pt x="18998" y="3894"/>
                  </a:cubicBezTo>
                  <a:lnTo>
                    <a:pt x="16414" y="6052"/>
                  </a:lnTo>
                  <a:cubicBezTo>
                    <a:pt x="15958" y="5566"/>
                    <a:pt x="15411" y="5171"/>
                    <a:pt x="14834" y="4867"/>
                  </a:cubicBezTo>
                  <a:lnTo>
                    <a:pt x="16445" y="1827"/>
                  </a:lnTo>
                  <a:cubicBezTo>
                    <a:pt x="16566" y="1614"/>
                    <a:pt x="16475" y="1341"/>
                    <a:pt x="16262" y="1250"/>
                  </a:cubicBezTo>
                  <a:cubicBezTo>
                    <a:pt x="16197" y="1212"/>
                    <a:pt x="16129" y="1195"/>
                    <a:pt x="16063" y="1195"/>
                  </a:cubicBezTo>
                  <a:cubicBezTo>
                    <a:pt x="15912" y="1195"/>
                    <a:pt x="15769" y="1284"/>
                    <a:pt x="15685" y="1432"/>
                  </a:cubicBezTo>
                  <a:lnTo>
                    <a:pt x="14074" y="4472"/>
                  </a:lnTo>
                  <a:cubicBezTo>
                    <a:pt x="13466" y="4228"/>
                    <a:pt x="12827" y="4046"/>
                    <a:pt x="12128" y="3955"/>
                  </a:cubicBezTo>
                  <a:lnTo>
                    <a:pt x="12463" y="459"/>
                  </a:lnTo>
                  <a:cubicBezTo>
                    <a:pt x="12463" y="247"/>
                    <a:pt x="12311" y="34"/>
                    <a:pt x="12068" y="3"/>
                  </a:cubicBezTo>
                  <a:cubicBezTo>
                    <a:pt x="12050" y="1"/>
                    <a:pt x="12032" y="0"/>
                    <a:pt x="12015"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412950" y="3744900"/>
              <a:ext cx="64600" cy="62575"/>
            </a:xfrm>
            <a:custGeom>
              <a:avLst/>
              <a:gdLst/>
              <a:ahLst/>
              <a:cxnLst/>
              <a:rect l="l" t="t" r="r" b="b"/>
              <a:pathLst>
                <a:path w="2584" h="2503" extrusionOk="0">
                  <a:moveTo>
                    <a:pt x="1291" y="1"/>
                  </a:moveTo>
                  <a:cubicBezTo>
                    <a:pt x="666" y="1"/>
                    <a:pt x="119" y="497"/>
                    <a:pt x="61" y="1130"/>
                  </a:cubicBezTo>
                  <a:cubicBezTo>
                    <a:pt x="0" y="1829"/>
                    <a:pt x="517" y="2437"/>
                    <a:pt x="1186" y="2498"/>
                  </a:cubicBezTo>
                  <a:cubicBezTo>
                    <a:pt x="1223" y="2501"/>
                    <a:pt x="1260" y="2503"/>
                    <a:pt x="1297" y="2503"/>
                  </a:cubicBezTo>
                  <a:cubicBezTo>
                    <a:pt x="1945" y="2503"/>
                    <a:pt x="2466" y="2006"/>
                    <a:pt x="2523" y="1373"/>
                  </a:cubicBezTo>
                  <a:cubicBezTo>
                    <a:pt x="2584" y="674"/>
                    <a:pt x="2098" y="66"/>
                    <a:pt x="1398" y="6"/>
                  </a:cubicBezTo>
                  <a:cubicBezTo>
                    <a:pt x="1363" y="2"/>
                    <a:pt x="1327" y="1"/>
                    <a:pt x="1291" y="1"/>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824800" y="3530600"/>
              <a:ext cx="64625" cy="61825"/>
            </a:xfrm>
            <a:custGeom>
              <a:avLst/>
              <a:gdLst/>
              <a:ahLst/>
              <a:cxnLst/>
              <a:rect l="l" t="t" r="r" b="b"/>
              <a:pathLst>
                <a:path w="2585" h="2473" extrusionOk="0">
                  <a:moveTo>
                    <a:pt x="1286" y="1"/>
                  </a:moveTo>
                  <a:cubicBezTo>
                    <a:pt x="663" y="1"/>
                    <a:pt x="119" y="471"/>
                    <a:pt x="62" y="1131"/>
                  </a:cubicBezTo>
                  <a:cubicBezTo>
                    <a:pt x="1" y="1799"/>
                    <a:pt x="517" y="2407"/>
                    <a:pt x="1186" y="2468"/>
                  </a:cubicBezTo>
                  <a:cubicBezTo>
                    <a:pt x="1224" y="2471"/>
                    <a:pt x="1261" y="2473"/>
                    <a:pt x="1298" y="2473"/>
                  </a:cubicBezTo>
                  <a:cubicBezTo>
                    <a:pt x="1946" y="2473"/>
                    <a:pt x="2466" y="1976"/>
                    <a:pt x="2524" y="1343"/>
                  </a:cubicBezTo>
                  <a:cubicBezTo>
                    <a:pt x="2584" y="675"/>
                    <a:pt x="2098" y="67"/>
                    <a:pt x="1399" y="6"/>
                  </a:cubicBezTo>
                  <a:cubicBezTo>
                    <a:pt x="1361" y="3"/>
                    <a:pt x="1324" y="1"/>
                    <a:pt x="1286" y="1"/>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279975" y="3376350"/>
              <a:ext cx="65375" cy="62575"/>
            </a:xfrm>
            <a:custGeom>
              <a:avLst/>
              <a:gdLst/>
              <a:ahLst/>
              <a:cxnLst/>
              <a:rect l="l" t="t" r="r" b="b"/>
              <a:pathLst>
                <a:path w="2615" h="2503" extrusionOk="0">
                  <a:moveTo>
                    <a:pt x="1317" y="1"/>
                  </a:moveTo>
                  <a:cubicBezTo>
                    <a:pt x="666" y="1"/>
                    <a:pt x="118" y="498"/>
                    <a:pt x="61" y="1130"/>
                  </a:cubicBezTo>
                  <a:cubicBezTo>
                    <a:pt x="0" y="1829"/>
                    <a:pt x="517" y="2437"/>
                    <a:pt x="1185" y="2498"/>
                  </a:cubicBezTo>
                  <a:cubicBezTo>
                    <a:pt x="1223" y="2501"/>
                    <a:pt x="1260" y="2503"/>
                    <a:pt x="1297" y="2503"/>
                  </a:cubicBezTo>
                  <a:cubicBezTo>
                    <a:pt x="1948" y="2503"/>
                    <a:pt x="2496" y="2006"/>
                    <a:pt x="2553" y="1373"/>
                  </a:cubicBezTo>
                  <a:cubicBezTo>
                    <a:pt x="2614" y="674"/>
                    <a:pt x="2097" y="66"/>
                    <a:pt x="1429" y="6"/>
                  </a:cubicBezTo>
                  <a:cubicBezTo>
                    <a:pt x="1391" y="2"/>
                    <a:pt x="1354" y="1"/>
                    <a:pt x="1317" y="1"/>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566450" y="3218300"/>
              <a:ext cx="64600" cy="61825"/>
            </a:xfrm>
            <a:custGeom>
              <a:avLst/>
              <a:gdLst/>
              <a:ahLst/>
              <a:cxnLst/>
              <a:rect l="l" t="t" r="r" b="b"/>
              <a:pathLst>
                <a:path w="2584" h="2473" extrusionOk="0">
                  <a:moveTo>
                    <a:pt x="1286" y="0"/>
                  </a:moveTo>
                  <a:cubicBezTo>
                    <a:pt x="663" y="0"/>
                    <a:pt x="118" y="470"/>
                    <a:pt x="61" y="1130"/>
                  </a:cubicBezTo>
                  <a:cubicBezTo>
                    <a:pt x="0" y="1799"/>
                    <a:pt x="487" y="2407"/>
                    <a:pt x="1186" y="2467"/>
                  </a:cubicBezTo>
                  <a:cubicBezTo>
                    <a:pt x="1222" y="2471"/>
                    <a:pt x="1257" y="2472"/>
                    <a:pt x="1293" y="2472"/>
                  </a:cubicBezTo>
                  <a:cubicBezTo>
                    <a:pt x="1918" y="2472"/>
                    <a:pt x="2466" y="1976"/>
                    <a:pt x="2523" y="1343"/>
                  </a:cubicBezTo>
                  <a:cubicBezTo>
                    <a:pt x="2584" y="644"/>
                    <a:pt x="2067" y="66"/>
                    <a:pt x="1398" y="5"/>
                  </a:cubicBezTo>
                  <a:cubicBezTo>
                    <a:pt x="1361" y="2"/>
                    <a:pt x="1323" y="0"/>
                    <a:pt x="1286"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627225" y="3780625"/>
              <a:ext cx="65375" cy="61825"/>
            </a:xfrm>
            <a:custGeom>
              <a:avLst/>
              <a:gdLst/>
              <a:ahLst/>
              <a:cxnLst/>
              <a:rect l="l" t="t" r="r" b="b"/>
              <a:pathLst>
                <a:path w="2615" h="2473" extrusionOk="0">
                  <a:moveTo>
                    <a:pt x="1318" y="0"/>
                  </a:moveTo>
                  <a:cubicBezTo>
                    <a:pt x="667" y="0"/>
                    <a:pt x="119" y="497"/>
                    <a:pt x="62" y="1130"/>
                  </a:cubicBezTo>
                  <a:cubicBezTo>
                    <a:pt x="1" y="1798"/>
                    <a:pt x="518" y="2406"/>
                    <a:pt x="1186" y="2467"/>
                  </a:cubicBezTo>
                  <a:cubicBezTo>
                    <a:pt x="1226" y="2471"/>
                    <a:pt x="1265" y="2472"/>
                    <a:pt x="1304" y="2472"/>
                  </a:cubicBezTo>
                  <a:cubicBezTo>
                    <a:pt x="1952" y="2472"/>
                    <a:pt x="2497" y="2002"/>
                    <a:pt x="2554" y="1343"/>
                  </a:cubicBezTo>
                  <a:cubicBezTo>
                    <a:pt x="2615" y="674"/>
                    <a:pt x="2098" y="66"/>
                    <a:pt x="1429" y="5"/>
                  </a:cubicBezTo>
                  <a:cubicBezTo>
                    <a:pt x="1392" y="2"/>
                    <a:pt x="1355" y="0"/>
                    <a:pt x="1318"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811125" y="3636325"/>
              <a:ext cx="43350" cy="41275"/>
            </a:xfrm>
            <a:custGeom>
              <a:avLst/>
              <a:gdLst/>
              <a:ahLst/>
              <a:cxnLst/>
              <a:rect l="l" t="t" r="r" b="b"/>
              <a:pathLst>
                <a:path w="1734" h="1651" extrusionOk="0">
                  <a:moveTo>
                    <a:pt x="885" y="0"/>
                  </a:moveTo>
                  <a:cubicBezTo>
                    <a:pt x="454" y="0"/>
                    <a:pt x="89" y="325"/>
                    <a:pt x="31" y="762"/>
                  </a:cubicBezTo>
                  <a:cubicBezTo>
                    <a:pt x="1" y="1218"/>
                    <a:pt x="335" y="1613"/>
                    <a:pt x="791" y="1643"/>
                  </a:cubicBezTo>
                  <a:cubicBezTo>
                    <a:pt x="827" y="1648"/>
                    <a:pt x="863" y="1650"/>
                    <a:pt x="898" y="1650"/>
                  </a:cubicBezTo>
                  <a:cubicBezTo>
                    <a:pt x="1307" y="1650"/>
                    <a:pt x="1644" y="1334"/>
                    <a:pt x="1672" y="914"/>
                  </a:cubicBezTo>
                  <a:cubicBezTo>
                    <a:pt x="1733" y="458"/>
                    <a:pt x="1399" y="63"/>
                    <a:pt x="943" y="2"/>
                  </a:cubicBezTo>
                  <a:cubicBezTo>
                    <a:pt x="924" y="1"/>
                    <a:pt x="904" y="0"/>
                    <a:pt x="885"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295150" y="3597425"/>
              <a:ext cx="42600" cy="41300"/>
            </a:xfrm>
            <a:custGeom>
              <a:avLst/>
              <a:gdLst/>
              <a:ahLst/>
              <a:cxnLst/>
              <a:rect l="l" t="t" r="r" b="b"/>
              <a:pathLst>
                <a:path w="1704" h="1652" extrusionOk="0">
                  <a:moveTo>
                    <a:pt x="806" y="1"/>
                  </a:moveTo>
                  <a:cubicBezTo>
                    <a:pt x="397" y="1"/>
                    <a:pt x="59" y="317"/>
                    <a:pt x="31" y="737"/>
                  </a:cubicBezTo>
                  <a:cubicBezTo>
                    <a:pt x="1" y="1193"/>
                    <a:pt x="335" y="1588"/>
                    <a:pt x="761" y="1649"/>
                  </a:cubicBezTo>
                  <a:cubicBezTo>
                    <a:pt x="780" y="1650"/>
                    <a:pt x="799" y="1651"/>
                    <a:pt x="818" y="1651"/>
                  </a:cubicBezTo>
                  <a:cubicBezTo>
                    <a:pt x="1250" y="1651"/>
                    <a:pt x="1614" y="1326"/>
                    <a:pt x="1673" y="889"/>
                  </a:cubicBezTo>
                  <a:cubicBezTo>
                    <a:pt x="1703" y="433"/>
                    <a:pt x="1369" y="38"/>
                    <a:pt x="913" y="8"/>
                  </a:cubicBezTo>
                  <a:cubicBezTo>
                    <a:pt x="877" y="3"/>
                    <a:pt x="841" y="1"/>
                    <a:pt x="806" y="1"/>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526925" y="3789800"/>
              <a:ext cx="43350" cy="41175"/>
            </a:xfrm>
            <a:custGeom>
              <a:avLst/>
              <a:gdLst/>
              <a:ahLst/>
              <a:cxnLst/>
              <a:rect l="l" t="t" r="r" b="b"/>
              <a:pathLst>
                <a:path w="1734" h="1647" extrusionOk="0">
                  <a:moveTo>
                    <a:pt x="885" y="1"/>
                  </a:moveTo>
                  <a:cubicBezTo>
                    <a:pt x="454" y="1"/>
                    <a:pt x="89" y="326"/>
                    <a:pt x="31" y="763"/>
                  </a:cubicBezTo>
                  <a:cubicBezTo>
                    <a:pt x="1" y="1188"/>
                    <a:pt x="335" y="1614"/>
                    <a:pt x="791" y="1644"/>
                  </a:cubicBezTo>
                  <a:cubicBezTo>
                    <a:pt x="810" y="1646"/>
                    <a:pt x="829" y="1646"/>
                    <a:pt x="848" y="1646"/>
                  </a:cubicBezTo>
                  <a:cubicBezTo>
                    <a:pt x="1280" y="1646"/>
                    <a:pt x="1643" y="1321"/>
                    <a:pt x="1672" y="884"/>
                  </a:cubicBezTo>
                  <a:cubicBezTo>
                    <a:pt x="1733" y="428"/>
                    <a:pt x="1399" y="33"/>
                    <a:pt x="943" y="3"/>
                  </a:cubicBezTo>
                  <a:cubicBezTo>
                    <a:pt x="924" y="2"/>
                    <a:pt x="904" y="1"/>
                    <a:pt x="885" y="1"/>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767050" y="3338300"/>
              <a:ext cx="44100" cy="41425"/>
            </a:xfrm>
            <a:custGeom>
              <a:avLst/>
              <a:gdLst/>
              <a:ahLst/>
              <a:cxnLst/>
              <a:rect l="l" t="t" r="r" b="b"/>
              <a:pathLst>
                <a:path w="1764" h="1657" extrusionOk="0">
                  <a:moveTo>
                    <a:pt x="846" y="0"/>
                  </a:moveTo>
                  <a:cubicBezTo>
                    <a:pt x="808" y="0"/>
                    <a:pt x="769" y="3"/>
                    <a:pt x="730" y="8"/>
                  </a:cubicBezTo>
                  <a:cubicBezTo>
                    <a:pt x="305" y="69"/>
                    <a:pt x="1" y="494"/>
                    <a:pt x="61" y="950"/>
                  </a:cubicBezTo>
                  <a:cubicBezTo>
                    <a:pt x="117" y="1367"/>
                    <a:pt x="478" y="1657"/>
                    <a:pt x="888" y="1657"/>
                  </a:cubicBezTo>
                  <a:cubicBezTo>
                    <a:pt x="926" y="1657"/>
                    <a:pt x="965" y="1654"/>
                    <a:pt x="1004" y="1649"/>
                  </a:cubicBezTo>
                  <a:cubicBezTo>
                    <a:pt x="1429" y="1558"/>
                    <a:pt x="1764" y="1163"/>
                    <a:pt x="1672" y="707"/>
                  </a:cubicBezTo>
                  <a:cubicBezTo>
                    <a:pt x="1617" y="290"/>
                    <a:pt x="1256" y="0"/>
                    <a:pt x="846"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460050" y="3244700"/>
              <a:ext cx="54750" cy="50850"/>
            </a:xfrm>
            <a:custGeom>
              <a:avLst/>
              <a:gdLst/>
              <a:ahLst/>
              <a:cxnLst/>
              <a:rect l="l" t="t" r="r" b="b"/>
              <a:pathLst>
                <a:path w="2190" h="2034" extrusionOk="0">
                  <a:moveTo>
                    <a:pt x="1101" y="0"/>
                  </a:moveTo>
                  <a:cubicBezTo>
                    <a:pt x="1049" y="0"/>
                    <a:pt x="996" y="4"/>
                    <a:pt x="943" y="13"/>
                  </a:cubicBezTo>
                  <a:cubicBezTo>
                    <a:pt x="396" y="104"/>
                    <a:pt x="1" y="621"/>
                    <a:pt x="92" y="1168"/>
                  </a:cubicBezTo>
                  <a:cubicBezTo>
                    <a:pt x="174" y="1686"/>
                    <a:pt x="598" y="2033"/>
                    <a:pt x="1080" y="2033"/>
                  </a:cubicBezTo>
                  <a:cubicBezTo>
                    <a:pt x="1135" y="2033"/>
                    <a:pt x="1191" y="2029"/>
                    <a:pt x="1247" y="2019"/>
                  </a:cubicBezTo>
                  <a:cubicBezTo>
                    <a:pt x="1825" y="1959"/>
                    <a:pt x="2189" y="1442"/>
                    <a:pt x="2098" y="864"/>
                  </a:cubicBezTo>
                  <a:cubicBezTo>
                    <a:pt x="2016" y="370"/>
                    <a:pt x="1586" y="0"/>
                    <a:pt x="1101"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587843" y="460995"/>
            <a:ext cx="250775" cy="250025"/>
            <a:chOff x="6034575" y="1876450"/>
            <a:chExt cx="250775" cy="250025"/>
          </a:xfrm>
        </p:grpSpPr>
        <p:sp>
          <p:nvSpPr>
            <p:cNvPr id="60" name="Google Shape;60;p3"/>
            <p:cNvSpPr/>
            <p:nvPr/>
          </p:nvSpPr>
          <p:spPr>
            <a:xfrm>
              <a:off x="6138675" y="1876450"/>
              <a:ext cx="42575" cy="250025"/>
            </a:xfrm>
            <a:custGeom>
              <a:avLst/>
              <a:gdLst/>
              <a:ahLst/>
              <a:cxnLst/>
              <a:rect l="l" t="t" r="r" b="b"/>
              <a:pathLst>
                <a:path w="1703" h="10001" extrusionOk="0">
                  <a:moveTo>
                    <a:pt x="1308" y="1"/>
                  </a:moveTo>
                  <a:cubicBezTo>
                    <a:pt x="1064" y="1"/>
                    <a:pt x="852" y="153"/>
                    <a:pt x="852" y="396"/>
                  </a:cubicBezTo>
                  <a:lnTo>
                    <a:pt x="31" y="9515"/>
                  </a:lnTo>
                  <a:cubicBezTo>
                    <a:pt x="1" y="9758"/>
                    <a:pt x="183" y="9971"/>
                    <a:pt x="426" y="10001"/>
                  </a:cubicBezTo>
                  <a:cubicBezTo>
                    <a:pt x="639" y="10001"/>
                    <a:pt x="852" y="9849"/>
                    <a:pt x="882" y="9606"/>
                  </a:cubicBezTo>
                  <a:lnTo>
                    <a:pt x="1672" y="487"/>
                  </a:lnTo>
                  <a:cubicBezTo>
                    <a:pt x="1703" y="244"/>
                    <a:pt x="1520" y="3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060400" y="1917350"/>
              <a:ext cx="199125" cy="168100"/>
            </a:xfrm>
            <a:custGeom>
              <a:avLst/>
              <a:gdLst/>
              <a:ahLst/>
              <a:cxnLst/>
              <a:rect l="l" t="t" r="r" b="b"/>
              <a:pathLst>
                <a:path w="7965" h="6724" extrusionOk="0">
                  <a:moveTo>
                    <a:pt x="7503" y="0"/>
                  </a:moveTo>
                  <a:cubicBezTo>
                    <a:pt x="7410" y="0"/>
                    <a:pt x="7314" y="32"/>
                    <a:pt x="7235" y="97"/>
                  </a:cubicBezTo>
                  <a:lnTo>
                    <a:pt x="214" y="5994"/>
                  </a:lnTo>
                  <a:cubicBezTo>
                    <a:pt x="31" y="6146"/>
                    <a:pt x="1" y="6389"/>
                    <a:pt x="153" y="6572"/>
                  </a:cubicBezTo>
                  <a:cubicBezTo>
                    <a:pt x="214" y="6663"/>
                    <a:pt x="335" y="6724"/>
                    <a:pt x="426" y="6724"/>
                  </a:cubicBezTo>
                  <a:cubicBezTo>
                    <a:pt x="548" y="6724"/>
                    <a:pt x="639" y="6693"/>
                    <a:pt x="730" y="6632"/>
                  </a:cubicBezTo>
                  <a:lnTo>
                    <a:pt x="7782" y="736"/>
                  </a:lnTo>
                  <a:cubicBezTo>
                    <a:pt x="7965" y="614"/>
                    <a:pt x="7965" y="341"/>
                    <a:pt x="7813" y="158"/>
                  </a:cubicBezTo>
                  <a:cubicBezTo>
                    <a:pt x="7744" y="55"/>
                    <a:pt x="7626" y="0"/>
                    <a:pt x="7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034575" y="1980575"/>
              <a:ext cx="250775" cy="41800"/>
            </a:xfrm>
            <a:custGeom>
              <a:avLst/>
              <a:gdLst/>
              <a:ahLst/>
              <a:cxnLst/>
              <a:rect l="l" t="t" r="r" b="b"/>
              <a:pathLst>
                <a:path w="10031" h="1672" extrusionOk="0">
                  <a:moveTo>
                    <a:pt x="487" y="0"/>
                  </a:moveTo>
                  <a:cubicBezTo>
                    <a:pt x="274" y="0"/>
                    <a:pt x="61" y="152"/>
                    <a:pt x="31" y="395"/>
                  </a:cubicBezTo>
                  <a:cubicBezTo>
                    <a:pt x="0" y="638"/>
                    <a:pt x="183" y="821"/>
                    <a:pt x="426" y="851"/>
                  </a:cubicBezTo>
                  <a:lnTo>
                    <a:pt x="9545" y="1672"/>
                  </a:lnTo>
                  <a:cubicBezTo>
                    <a:pt x="9788" y="1672"/>
                    <a:pt x="10001" y="1520"/>
                    <a:pt x="10001" y="1277"/>
                  </a:cubicBezTo>
                  <a:cubicBezTo>
                    <a:pt x="10031" y="1033"/>
                    <a:pt x="9849" y="851"/>
                    <a:pt x="9636" y="821"/>
                  </a:cubicBezTo>
                  <a:lnTo>
                    <a:pt x="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074850" y="1902900"/>
              <a:ext cx="171000" cy="197000"/>
            </a:xfrm>
            <a:custGeom>
              <a:avLst/>
              <a:gdLst/>
              <a:ahLst/>
              <a:cxnLst/>
              <a:rect l="l" t="t" r="r" b="b"/>
              <a:pathLst>
                <a:path w="6840" h="7880" extrusionOk="0">
                  <a:moveTo>
                    <a:pt x="453" y="1"/>
                  </a:moveTo>
                  <a:cubicBezTo>
                    <a:pt x="357" y="1"/>
                    <a:pt x="262" y="32"/>
                    <a:pt x="183" y="98"/>
                  </a:cubicBezTo>
                  <a:cubicBezTo>
                    <a:pt x="31" y="250"/>
                    <a:pt x="0" y="523"/>
                    <a:pt x="152" y="706"/>
                  </a:cubicBezTo>
                  <a:lnTo>
                    <a:pt x="6019" y="7727"/>
                  </a:lnTo>
                  <a:cubicBezTo>
                    <a:pt x="6110" y="7818"/>
                    <a:pt x="6201" y="7879"/>
                    <a:pt x="6323" y="7879"/>
                  </a:cubicBezTo>
                  <a:cubicBezTo>
                    <a:pt x="6414" y="7879"/>
                    <a:pt x="6535" y="7849"/>
                    <a:pt x="6627" y="7788"/>
                  </a:cubicBezTo>
                  <a:cubicBezTo>
                    <a:pt x="6809" y="7636"/>
                    <a:pt x="6839" y="7362"/>
                    <a:pt x="6687" y="7180"/>
                  </a:cubicBezTo>
                  <a:lnTo>
                    <a:pt x="791" y="159"/>
                  </a:lnTo>
                  <a:cubicBezTo>
                    <a:pt x="704" y="55"/>
                    <a:pt x="579"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3"/>
          <p:cNvSpPr/>
          <p:nvPr/>
        </p:nvSpPr>
        <p:spPr>
          <a:xfrm>
            <a:off x="6239912" y="3952969"/>
            <a:ext cx="250772" cy="250772"/>
          </a:xfrm>
          <a:custGeom>
            <a:avLst/>
            <a:gdLst/>
            <a:ahLst/>
            <a:cxnLst/>
            <a:rect l="l" t="t" r="r" b="b"/>
            <a:pathLst>
              <a:path w="6779" h="6779" fill="none" extrusionOk="0">
                <a:moveTo>
                  <a:pt x="6778" y="3375"/>
                </a:moveTo>
                <a:cubicBezTo>
                  <a:pt x="6778" y="5259"/>
                  <a:pt x="5259" y="6779"/>
                  <a:pt x="3374" y="6779"/>
                </a:cubicBezTo>
                <a:cubicBezTo>
                  <a:pt x="1490" y="6779"/>
                  <a:pt x="0" y="5259"/>
                  <a:pt x="0" y="3375"/>
                </a:cubicBezTo>
                <a:cubicBezTo>
                  <a:pt x="0" y="1521"/>
                  <a:pt x="1490" y="1"/>
                  <a:pt x="3374" y="1"/>
                </a:cubicBezTo>
                <a:cubicBezTo>
                  <a:pt x="5259" y="1"/>
                  <a:pt x="6778" y="1521"/>
                  <a:pt x="6778" y="3375"/>
                </a:cubicBezTo>
                <a:close/>
              </a:path>
            </a:pathLst>
          </a:custGeom>
          <a:noFill/>
          <a:ln w="19000" cap="rnd" cmpd="sng">
            <a:solidFill>
              <a:srgbClr val="121F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478712" y="4707277"/>
            <a:ext cx="628207" cy="628207"/>
          </a:xfrm>
          <a:custGeom>
            <a:avLst/>
            <a:gdLst/>
            <a:ahLst/>
            <a:cxnLst/>
            <a:rect l="l" t="t" r="r" b="b"/>
            <a:pathLst>
              <a:path w="8056" h="8056" extrusionOk="0">
                <a:moveTo>
                  <a:pt x="4013" y="0"/>
                </a:moveTo>
                <a:cubicBezTo>
                  <a:pt x="1794" y="0"/>
                  <a:pt x="0" y="1794"/>
                  <a:pt x="0" y="4013"/>
                </a:cubicBezTo>
                <a:cubicBezTo>
                  <a:pt x="0" y="6262"/>
                  <a:pt x="1794" y="8055"/>
                  <a:pt x="4013" y="8055"/>
                </a:cubicBezTo>
                <a:cubicBezTo>
                  <a:pt x="6232" y="8055"/>
                  <a:pt x="8055" y="6262"/>
                  <a:pt x="8055" y="4013"/>
                </a:cubicBezTo>
                <a:cubicBezTo>
                  <a:pt x="8055" y="1794"/>
                  <a:pt x="6232" y="0"/>
                  <a:pt x="4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3"/>
          <p:cNvGrpSpPr/>
          <p:nvPr/>
        </p:nvGrpSpPr>
        <p:grpSpPr>
          <a:xfrm flipH="1">
            <a:off x="924986" y="4289750"/>
            <a:ext cx="609450" cy="624900"/>
            <a:chOff x="4970725" y="3284400"/>
            <a:chExt cx="609450" cy="624900"/>
          </a:xfrm>
        </p:grpSpPr>
        <p:sp>
          <p:nvSpPr>
            <p:cNvPr id="67" name="Google Shape;67;p3"/>
            <p:cNvSpPr/>
            <p:nvPr/>
          </p:nvSpPr>
          <p:spPr>
            <a:xfrm>
              <a:off x="4988950" y="3321675"/>
              <a:ext cx="554000" cy="552650"/>
            </a:xfrm>
            <a:custGeom>
              <a:avLst/>
              <a:gdLst/>
              <a:ahLst/>
              <a:cxnLst/>
              <a:rect l="l" t="t" r="r" b="b"/>
              <a:pathLst>
                <a:path w="22160" h="22106" extrusionOk="0">
                  <a:moveTo>
                    <a:pt x="12015" y="1"/>
                  </a:moveTo>
                  <a:cubicBezTo>
                    <a:pt x="11795" y="1"/>
                    <a:pt x="11612" y="172"/>
                    <a:pt x="11612" y="369"/>
                  </a:cubicBezTo>
                  <a:lnTo>
                    <a:pt x="11278" y="3895"/>
                  </a:lnTo>
                  <a:cubicBezTo>
                    <a:pt x="11171" y="3890"/>
                    <a:pt x="11065" y="3887"/>
                    <a:pt x="10959" y="3887"/>
                  </a:cubicBezTo>
                  <a:cubicBezTo>
                    <a:pt x="10427" y="3887"/>
                    <a:pt x="9895" y="3951"/>
                    <a:pt x="9363" y="4077"/>
                  </a:cubicBezTo>
                  <a:lnTo>
                    <a:pt x="8329" y="734"/>
                  </a:lnTo>
                  <a:cubicBezTo>
                    <a:pt x="8282" y="545"/>
                    <a:pt x="8126" y="430"/>
                    <a:pt x="7959" y="430"/>
                  </a:cubicBezTo>
                  <a:cubicBezTo>
                    <a:pt x="7910" y="430"/>
                    <a:pt x="7861" y="440"/>
                    <a:pt x="7813" y="460"/>
                  </a:cubicBezTo>
                  <a:cubicBezTo>
                    <a:pt x="7569" y="521"/>
                    <a:pt x="7448" y="764"/>
                    <a:pt x="7509" y="977"/>
                  </a:cubicBezTo>
                  <a:lnTo>
                    <a:pt x="8542" y="4320"/>
                  </a:lnTo>
                  <a:cubicBezTo>
                    <a:pt x="7934" y="4564"/>
                    <a:pt x="7326" y="4867"/>
                    <a:pt x="6779" y="5263"/>
                  </a:cubicBezTo>
                  <a:lnTo>
                    <a:pt x="4560" y="2588"/>
                  </a:lnTo>
                  <a:cubicBezTo>
                    <a:pt x="4474" y="2484"/>
                    <a:pt x="4349" y="2430"/>
                    <a:pt x="4223" y="2430"/>
                  </a:cubicBezTo>
                  <a:cubicBezTo>
                    <a:pt x="4127" y="2430"/>
                    <a:pt x="4031" y="2461"/>
                    <a:pt x="3952" y="2527"/>
                  </a:cubicBezTo>
                  <a:cubicBezTo>
                    <a:pt x="3770" y="2679"/>
                    <a:pt x="3740" y="2953"/>
                    <a:pt x="3892" y="3135"/>
                  </a:cubicBezTo>
                  <a:lnTo>
                    <a:pt x="6110" y="5779"/>
                  </a:lnTo>
                  <a:cubicBezTo>
                    <a:pt x="5594" y="6266"/>
                    <a:pt x="5138" y="6782"/>
                    <a:pt x="4743" y="7390"/>
                  </a:cubicBezTo>
                  <a:lnTo>
                    <a:pt x="1733" y="5871"/>
                  </a:lnTo>
                  <a:cubicBezTo>
                    <a:pt x="1678" y="5847"/>
                    <a:pt x="1620" y="5835"/>
                    <a:pt x="1563" y="5835"/>
                  </a:cubicBezTo>
                  <a:cubicBezTo>
                    <a:pt x="1402" y="5835"/>
                    <a:pt x="1246" y="5926"/>
                    <a:pt x="1156" y="6083"/>
                  </a:cubicBezTo>
                  <a:cubicBezTo>
                    <a:pt x="1065" y="6266"/>
                    <a:pt x="1126" y="6539"/>
                    <a:pt x="1338" y="6630"/>
                  </a:cubicBezTo>
                  <a:lnTo>
                    <a:pt x="4317" y="8150"/>
                  </a:lnTo>
                  <a:cubicBezTo>
                    <a:pt x="4044" y="8697"/>
                    <a:pt x="3831" y="9336"/>
                    <a:pt x="3709" y="9974"/>
                  </a:cubicBezTo>
                  <a:lnTo>
                    <a:pt x="487" y="9670"/>
                  </a:lnTo>
                  <a:cubicBezTo>
                    <a:pt x="244" y="9670"/>
                    <a:pt x="31" y="9822"/>
                    <a:pt x="31" y="10065"/>
                  </a:cubicBezTo>
                  <a:cubicBezTo>
                    <a:pt x="1" y="10308"/>
                    <a:pt x="183" y="10521"/>
                    <a:pt x="396" y="10521"/>
                  </a:cubicBezTo>
                  <a:lnTo>
                    <a:pt x="3588" y="10825"/>
                  </a:lnTo>
                  <a:cubicBezTo>
                    <a:pt x="3527" y="11524"/>
                    <a:pt x="3588" y="12223"/>
                    <a:pt x="3709" y="12892"/>
                  </a:cubicBezTo>
                  <a:lnTo>
                    <a:pt x="761" y="13804"/>
                  </a:lnTo>
                  <a:cubicBezTo>
                    <a:pt x="518" y="13865"/>
                    <a:pt x="396" y="14108"/>
                    <a:pt x="487" y="14321"/>
                  </a:cubicBezTo>
                  <a:cubicBezTo>
                    <a:pt x="538" y="14522"/>
                    <a:pt x="713" y="14640"/>
                    <a:pt x="893" y="14640"/>
                  </a:cubicBezTo>
                  <a:cubicBezTo>
                    <a:pt x="930" y="14640"/>
                    <a:pt x="967" y="14635"/>
                    <a:pt x="1004" y="14624"/>
                  </a:cubicBezTo>
                  <a:lnTo>
                    <a:pt x="3922" y="13713"/>
                  </a:lnTo>
                  <a:cubicBezTo>
                    <a:pt x="4135" y="14412"/>
                    <a:pt x="4469" y="15080"/>
                    <a:pt x="4864" y="15688"/>
                  </a:cubicBezTo>
                  <a:lnTo>
                    <a:pt x="2615" y="17573"/>
                  </a:lnTo>
                  <a:cubicBezTo>
                    <a:pt x="2433" y="17725"/>
                    <a:pt x="2402" y="17998"/>
                    <a:pt x="2554" y="18181"/>
                  </a:cubicBezTo>
                  <a:cubicBezTo>
                    <a:pt x="2640" y="18284"/>
                    <a:pt x="2766" y="18339"/>
                    <a:pt x="2892" y="18339"/>
                  </a:cubicBezTo>
                  <a:cubicBezTo>
                    <a:pt x="2987" y="18339"/>
                    <a:pt x="3083" y="18307"/>
                    <a:pt x="3162" y="18242"/>
                  </a:cubicBezTo>
                  <a:lnTo>
                    <a:pt x="5381" y="16387"/>
                  </a:lnTo>
                  <a:cubicBezTo>
                    <a:pt x="5867" y="16935"/>
                    <a:pt x="6414" y="17421"/>
                    <a:pt x="7022" y="17816"/>
                  </a:cubicBezTo>
                  <a:lnTo>
                    <a:pt x="5715" y="20308"/>
                  </a:lnTo>
                  <a:cubicBezTo>
                    <a:pt x="5624" y="20491"/>
                    <a:pt x="5685" y="20764"/>
                    <a:pt x="5898" y="20886"/>
                  </a:cubicBezTo>
                  <a:cubicBezTo>
                    <a:pt x="5962" y="20913"/>
                    <a:pt x="6031" y="20927"/>
                    <a:pt x="6099" y="20927"/>
                  </a:cubicBezTo>
                  <a:cubicBezTo>
                    <a:pt x="6258" y="20927"/>
                    <a:pt x="6411" y="20853"/>
                    <a:pt x="6475" y="20704"/>
                  </a:cubicBezTo>
                  <a:lnTo>
                    <a:pt x="7782" y="18242"/>
                  </a:lnTo>
                  <a:cubicBezTo>
                    <a:pt x="8451" y="18576"/>
                    <a:pt x="9180" y="18819"/>
                    <a:pt x="9940" y="18941"/>
                  </a:cubicBezTo>
                  <a:lnTo>
                    <a:pt x="9728" y="21646"/>
                  </a:lnTo>
                  <a:cubicBezTo>
                    <a:pt x="9697" y="21889"/>
                    <a:pt x="9880" y="22102"/>
                    <a:pt x="10092" y="22102"/>
                  </a:cubicBezTo>
                  <a:cubicBezTo>
                    <a:pt x="10110" y="22104"/>
                    <a:pt x="10128" y="22105"/>
                    <a:pt x="10146" y="22105"/>
                  </a:cubicBezTo>
                  <a:cubicBezTo>
                    <a:pt x="10366" y="22105"/>
                    <a:pt x="10548" y="21934"/>
                    <a:pt x="10548" y="21737"/>
                  </a:cubicBezTo>
                  <a:lnTo>
                    <a:pt x="10791" y="19032"/>
                  </a:lnTo>
                  <a:cubicBezTo>
                    <a:pt x="10892" y="19036"/>
                    <a:pt x="10991" y="19038"/>
                    <a:pt x="11090" y="19038"/>
                  </a:cubicBezTo>
                  <a:cubicBezTo>
                    <a:pt x="11767" y="19038"/>
                    <a:pt x="12404" y="18948"/>
                    <a:pt x="13041" y="18789"/>
                  </a:cubicBezTo>
                  <a:lnTo>
                    <a:pt x="13831" y="21372"/>
                  </a:lnTo>
                  <a:cubicBezTo>
                    <a:pt x="13878" y="21561"/>
                    <a:pt x="14035" y="21676"/>
                    <a:pt x="14216" y="21676"/>
                  </a:cubicBezTo>
                  <a:cubicBezTo>
                    <a:pt x="14269" y="21676"/>
                    <a:pt x="14323" y="21666"/>
                    <a:pt x="14378" y="21646"/>
                  </a:cubicBezTo>
                  <a:cubicBezTo>
                    <a:pt x="14591" y="21585"/>
                    <a:pt x="14712" y="21342"/>
                    <a:pt x="14652" y="21129"/>
                  </a:cubicBezTo>
                  <a:lnTo>
                    <a:pt x="13831" y="18515"/>
                  </a:lnTo>
                  <a:cubicBezTo>
                    <a:pt x="14560" y="18242"/>
                    <a:pt x="15229" y="17877"/>
                    <a:pt x="15837" y="17390"/>
                  </a:cubicBezTo>
                  <a:lnTo>
                    <a:pt x="17600" y="19518"/>
                  </a:lnTo>
                  <a:cubicBezTo>
                    <a:pt x="17686" y="19622"/>
                    <a:pt x="17812" y="19676"/>
                    <a:pt x="17938" y="19676"/>
                  </a:cubicBezTo>
                  <a:cubicBezTo>
                    <a:pt x="18033" y="19676"/>
                    <a:pt x="18129" y="19645"/>
                    <a:pt x="18208" y="19579"/>
                  </a:cubicBezTo>
                  <a:cubicBezTo>
                    <a:pt x="18390" y="19427"/>
                    <a:pt x="18421" y="19153"/>
                    <a:pt x="18269" y="18971"/>
                  </a:cubicBezTo>
                  <a:lnTo>
                    <a:pt x="16475" y="16843"/>
                  </a:lnTo>
                  <a:cubicBezTo>
                    <a:pt x="17023" y="16266"/>
                    <a:pt x="17509" y="15628"/>
                    <a:pt x="17874" y="14928"/>
                  </a:cubicBezTo>
                  <a:lnTo>
                    <a:pt x="20427" y="16235"/>
                  </a:lnTo>
                  <a:cubicBezTo>
                    <a:pt x="20482" y="16259"/>
                    <a:pt x="20542" y="16271"/>
                    <a:pt x="20602" y="16271"/>
                  </a:cubicBezTo>
                  <a:cubicBezTo>
                    <a:pt x="20770" y="16271"/>
                    <a:pt x="20937" y="16180"/>
                    <a:pt x="21004" y="16023"/>
                  </a:cubicBezTo>
                  <a:cubicBezTo>
                    <a:pt x="21126" y="15810"/>
                    <a:pt x="21035" y="15567"/>
                    <a:pt x="20822" y="15476"/>
                  </a:cubicBezTo>
                  <a:lnTo>
                    <a:pt x="18208" y="14169"/>
                  </a:lnTo>
                  <a:cubicBezTo>
                    <a:pt x="18451" y="13530"/>
                    <a:pt x="18634" y="12862"/>
                    <a:pt x="18694" y="12162"/>
                  </a:cubicBezTo>
                  <a:lnTo>
                    <a:pt x="21673" y="12436"/>
                  </a:lnTo>
                  <a:cubicBezTo>
                    <a:pt x="21916" y="12436"/>
                    <a:pt x="22129" y="12284"/>
                    <a:pt x="22129" y="12041"/>
                  </a:cubicBezTo>
                  <a:cubicBezTo>
                    <a:pt x="22159" y="11798"/>
                    <a:pt x="21977" y="11585"/>
                    <a:pt x="21764" y="11585"/>
                  </a:cubicBezTo>
                  <a:lnTo>
                    <a:pt x="18725" y="11311"/>
                  </a:lnTo>
                  <a:cubicBezTo>
                    <a:pt x="18694" y="10582"/>
                    <a:pt x="18603" y="9883"/>
                    <a:pt x="18390" y="9244"/>
                  </a:cubicBezTo>
                  <a:lnTo>
                    <a:pt x="21400" y="8302"/>
                  </a:lnTo>
                  <a:cubicBezTo>
                    <a:pt x="21643" y="8241"/>
                    <a:pt x="21764" y="7998"/>
                    <a:pt x="21703" y="7785"/>
                  </a:cubicBezTo>
                  <a:cubicBezTo>
                    <a:pt x="21628" y="7584"/>
                    <a:pt x="21448" y="7466"/>
                    <a:pt x="21268" y="7466"/>
                  </a:cubicBezTo>
                  <a:cubicBezTo>
                    <a:pt x="21230" y="7466"/>
                    <a:pt x="21193" y="7471"/>
                    <a:pt x="21156" y="7482"/>
                  </a:cubicBezTo>
                  <a:lnTo>
                    <a:pt x="18086" y="8424"/>
                  </a:lnTo>
                  <a:cubicBezTo>
                    <a:pt x="17813" y="7785"/>
                    <a:pt x="17448" y="7208"/>
                    <a:pt x="16992" y="6661"/>
                  </a:cubicBezTo>
                  <a:lnTo>
                    <a:pt x="19545" y="4533"/>
                  </a:lnTo>
                  <a:cubicBezTo>
                    <a:pt x="19728" y="4381"/>
                    <a:pt x="19758" y="4108"/>
                    <a:pt x="19606" y="3925"/>
                  </a:cubicBezTo>
                  <a:cubicBezTo>
                    <a:pt x="19520" y="3822"/>
                    <a:pt x="19394" y="3767"/>
                    <a:pt x="19269" y="3767"/>
                  </a:cubicBezTo>
                  <a:cubicBezTo>
                    <a:pt x="19173" y="3767"/>
                    <a:pt x="19077" y="3799"/>
                    <a:pt x="18998" y="3864"/>
                  </a:cubicBezTo>
                  <a:lnTo>
                    <a:pt x="16415" y="6023"/>
                  </a:lnTo>
                  <a:cubicBezTo>
                    <a:pt x="15959" y="5567"/>
                    <a:pt x="15412" y="5171"/>
                    <a:pt x="14834" y="4837"/>
                  </a:cubicBezTo>
                  <a:lnTo>
                    <a:pt x="16445" y="1798"/>
                  </a:lnTo>
                  <a:cubicBezTo>
                    <a:pt x="16567" y="1615"/>
                    <a:pt x="16475" y="1342"/>
                    <a:pt x="16263" y="1220"/>
                  </a:cubicBezTo>
                  <a:cubicBezTo>
                    <a:pt x="16199" y="1193"/>
                    <a:pt x="16132" y="1179"/>
                    <a:pt x="16067" y="1179"/>
                  </a:cubicBezTo>
                  <a:cubicBezTo>
                    <a:pt x="15915" y="1179"/>
                    <a:pt x="15770" y="1253"/>
                    <a:pt x="15685" y="1402"/>
                  </a:cubicBezTo>
                  <a:lnTo>
                    <a:pt x="14074" y="4472"/>
                  </a:lnTo>
                  <a:cubicBezTo>
                    <a:pt x="13466" y="4199"/>
                    <a:pt x="12828" y="4047"/>
                    <a:pt x="12129" y="3956"/>
                  </a:cubicBezTo>
                  <a:lnTo>
                    <a:pt x="12463" y="460"/>
                  </a:lnTo>
                  <a:cubicBezTo>
                    <a:pt x="12463" y="217"/>
                    <a:pt x="12311" y="4"/>
                    <a:pt x="12068" y="4"/>
                  </a:cubicBezTo>
                  <a:cubicBezTo>
                    <a:pt x="12050" y="2"/>
                    <a:pt x="12032" y="1"/>
                    <a:pt x="12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103700" y="3811775"/>
              <a:ext cx="64625" cy="61825"/>
            </a:xfrm>
            <a:custGeom>
              <a:avLst/>
              <a:gdLst/>
              <a:ahLst/>
              <a:cxnLst/>
              <a:rect l="l" t="t" r="r" b="b"/>
              <a:pathLst>
                <a:path w="2585" h="2473" extrusionOk="0">
                  <a:moveTo>
                    <a:pt x="1286" y="0"/>
                  </a:moveTo>
                  <a:cubicBezTo>
                    <a:pt x="663" y="0"/>
                    <a:pt x="119" y="470"/>
                    <a:pt x="61" y="1130"/>
                  </a:cubicBezTo>
                  <a:cubicBezTo>
                    <a:pt x="1" y="1799"/>
                    <a:pt x="517" y="2407"/>
                    <a:pt x="1186" y="2467"/>
                  </a:cubicBezTo>
                  <a:cubicBezTo>
                    <a:pt x="1226" y="2471"/>
                    <a:pt x="1265" y="2473"/>
                    <a:pt x="1303" y="2473"/>
                  </a:cubicBezTo>
                  <a:cubicBezTo>
                    <a:pt x="1949" y="2473"/>
                    <a:pt x="2466" y="2002"/>
                    <a:pt x="2524" y="1343"/>
                  </a:cubicBezTo>
                  <a:cubicBezTo>
                    <a:pt x="2584" y="674"/>
                    <a:pt x="2098" y="66"/>
                    <a:pt x="1399" y="5"/>
                  </a:cubicBezTo>
                  <a:cubicBezTo>
                    <a:pt x="1361" y="2"/>
                    <a:pt x="1323"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515575" y="3596725"/>
              <a:ext cx="64600" cy="62575"/>
            </a:xfrm>
            <a:custGeom>
              <a:avLst/>
              <a:gdLst/>
              <a:ahLst/>
              <a:cxnLst/>
              <a:rect l="l" t="t" r="r" b="b"/>
              <a:pathLst>
                <a:path w="2584" h="2503" extrusionOk="0">
                  <a:moveTo>
                    <a:pt x="1291" y="1"/>
                  </a:moveTo>
                  <a:cubicBezTo>
                    <a:pt x="666" y="1"/>
                    <a:pt x="118" y="497"/>
                    <a:pt x="61" y="1130"/>
                  </a:cubicBezTo>
                  <a:cubicBezTo>
                    <a:pt x="0" y="1829"/>
                    <a:pt x="517" y="2437"/>
                    <a:pt x="1186" y="2498"/>
                  </a:cubicBezTo>
                  <a:cubicBezTo>
                    <a:pt x="1223" y="2501"/>
                    <a:pt x="1260" y="2503"/>
                    <a:pt x="1297" y="2503"/>
                  </a:cubicBezTo>
                  <a:cubicBezTo>
                    <a:pt x="1945" y="2503"/>
                    <a:pt x="2465" y="2006"/>
                    <a:pt x="2523" y="1373"/>
                  </a:cubicBezTo>
                  <a:cubicBezTo>
                    <a:pt x="2584" y="674"/>
                    <a:pt x="2097" y="66"/>
                    <a:pt x="1398" y="5"/>
                  </a:cubicBezTo>
                  <a:cubicBezTo>
                    <a:pt x="1362" y="2"/>
                    <a:pt x="1327"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970725" y="3443225"/>
              <a:ext cx="65375" cy="61825"/>
            </a:xfrm>
            <a:custGeom>
              <a:avLst/>
              <a:gdLst/>
              <a:ahLst/>
              <a:cxnLst/>
              <a:rect l="l" t="t" r="r" b="b"/>
              <a:pathLst>
                <a:path w="2615" h="2473" extrusionOk="0">
                  <a:moveTo>
                    <a:pt x="1311" y="0"/>
                  </a:moveTo>
                  <a:cubicBezTo>
                    <a:pt x="663" y="0"/>
                    <a:pt x="119" y="471"/>
                    <a:pt x="61" y="1130"/>
                  </a:cubicBezTo>
                  <a:cubicBezTo>
                    <a:pt x="0" y="1799"/>
                    <a:pt x="517" y="2407"/>
                    <a:pt x="1186" y="2468"/>
                  </a:cubicBezTo>
                  <a:cubicBezTo>
                    <a:pt x="1223" y="2471"/>
                    <a:pt x="1261" y="2472"/>
                    <a:pt x="1298" y="2472"/>
                  </a:cubicBezTo>
                  <a:cubicBezTo>
                    <a:pt x="1949" y="2472"/>
                    <a:pt x="2496" y="1976"/>
                    <a:pt x="2554" y="1343"/>
                  </a:cubicBezTo>
                  <a:cubicBezTo>
                    <a:pt x="2614" y="674"/>
                    <a:pt x="2098" y="66"/>
                    <a:pt x="1429" y="5"/>
                  </a:cubicBezTo>
                  <a:cubicBezTo>
                    <a:pt x="1390" y="2"/>
                    <a:pt x="1350"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257200" y="3284400"/>
              <a:ext cx="64625" cy="61825"/>
            </a:xfrm>
            <a:custGeom>
              <a:avLst/>
              <a:gdLst/>
              <a:ahLst/>
              <a:cxnLst/>
              <a:rect l="l" t="t" r="r" b="b"/>
              <a:pathLst>
                <a:path w="2585" h="2473" extrusionOk="0">
                  <a:moveTo>
                    <a:pt x="1292" y="1"/>
                  </a:moveTo>
                  <a:cubicBezTo>
                    <a:pt x="666" y="1"/>
                    <a:pt x="119" y="498"/>
                    <a:pt x="61" y="1130"/>
                  </a:cubicBezTo>
                  <a:cubicBezTo>
                    <a:pt x="1" y="1799"/>
                    <a:pt x="487" y="2407"/>
                    <a:pt x="1186" y="2468"/>
                  </a:cubicBezTo>
                  <a:cubicBezTo>
                    <a:pt x="1224" y="2471"/>
                    <a:pt x="1261" y="2473"/>
                    <a:pt x="1299" y="2473"/>
                  </a:cubicBezTo>
                  <a:cubicBezTo>
                    <a:pt x="1922" y="2473"/>
                    <a:pt x="2466" y="2003"/>
                    <a:pt x="2523" y="1343"/>
                  </a:cubicBezTo>
                  <a:cubicBezTo>
                    <a:pt x="2584" y="675"/>
                    <a:pt x="2068" y="67"/>
                    <a:pt x="1399" y="6"/>
                  </a:cubicBezTo>
                  <a:cubicBezTo>
                    <a:pt x="1363" y="3"/>
                    <a:pt x="1327"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318000" y="3846725"/>
              <a:ext cx="65375" cy="62575"/>
            </a:xfrm>
            <a:custGeom>
              <a:avLst/>
              <a:gdLst/>
              <a:ahLst/>
              <a:cxnLst/>
              <a:rect l="l" t="t" r="r" b="b"/>
              <a:pathLst>
                <a:path w="2615" h="2503" extrusionOk="0">
                  <a:moveTo>
                    <a:pt x="1317" y="1"/>
                  </a:moveTo>
                  <a:cubicBezTo>
                    <a:pt x="666" y="1"/>
                    <a:pt x="119" y="497"/>
                    <a:pt x="61" y="1130"/>
                  </a:cubicBezTo>
                  <a:cubicBezTo>
                    <a:pt x="0" y="1829"/>
                    <a:pt x="517" y="2437"/>
                    <a:pt x="1186" y="2498"/>
                  </a:cubicBezTo>
                  <a:cubicBezTo>
                    <a:pt x="1223" y="2501"/>
                    <a:pt x="1261" y="2503"/>
                    <a:pt x="1297" y="2503"/>
                  </a:cubicBezTo>
                  <a:cubicBezTo>
                    <a:pt x="1949" y="2503"/>
                    <a:pt x="2496" y="2006"/>
                    <a:pt x="2554" y="1373"/>
                  </a:cubicBezTo>
                  <a:cubicBezTo>
                    <a:pt x="2614" y="674"/>
                    <a:pt x="2098" y="66"/>
                    <a:pt x="1429" y="6"/>
                  </a:cubicBezTo>
                  <a:cubicBezTo>
                    <a:pt x="1391" y="2"/>
                    <a:pt x="1354"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501900" y="3703050"/>
              <a:ext cx="43325" cy="41300"/>
            </a:xfrm>
            <a:custGeom>
              <a:avLst/>
              <a:gdLst/>
              <a:ahLst/>
              <a:cxnLst/>
              <a:rect l="l" t="t" r="r" b="b"/>
              <a:pathLst>
                <a:path w="1733" h="1652" extrusionOk="0">
                  <a:moveTo>
                    <a:pt x="835" y="1"/>
                  </a:moveTo>
                  <a:cubicBezTo>
                    <a:pt x="426" y="1"/>
                    <a:pt x="86" y="317"/>
                    <a:pt x="30" y="737"/>
                  </a:cubicBezTo>
                  <a:cubicBezTo>
                    <a:pt x="0" y="1193"/>
                    <a:pt x="334" y="1588"/>
                    <a:pt x="790" y="1649"/>
                  </a:cubicBezTo>
                  <a:cubicBezTo>
                    <a:pt x="810" y="1650"/>
                    <a:pt x="829" y="1651"/>
                    <a:pt x="848" y="1651"/>
                  </a:cubicBezTo>
                  <a:cubicBezTo>
                    <a:pt x="1279" y="1651"/>
                    <a:pt x="1643" y="1326"/>
                    <a:pt x="1672" y="889"/>
                  </a:cubicBezTo>
                  <a:cubicBezTo>
                    <a:pt x="1733" y="433"/>
                    <a:pt x="1398" y="38"/>
                    <a:pt x="942" y="8"/>
                  </a:cubicBezTo>
                  <a:cubicBezTo>
                    <a:pt x="906" y="3"/>
                    <a:pt x="871" y="1"/>
                    <a:pt x="8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985925" y="3663675"/>
              <a:ext cx="42575" cy="41150"/>
            </a:xfrm>
            <a:custGeom>
              <a:avLst/>
              <a:gdLst/>
              <a:ahLst/>
              <a:cxnLst/>
              <a:rect l="l" t="t" r="r" b="b"/>
              <a:pathLst>
                <a:path w="1703" h="1646" extrusionOk="0">
                  <a:moveTo>
                    <a:pt x="855" y="0"/>
                  </a:moveTo>
                  <a:cubicBezTo>
                    <a:pt x="424" y="0"/>
                    <a:pt x="60" y="325"/>
                    <a:pt x="31" y="762"/>
                  </a:cubicBezTo>
                  <a:cubicBezTo>
                    <a:pt x="0" y="1218"/>
                    <a:pt x="335" y="1613"/>
                    <a:pt x="760" y="1644"/>
                  </a:cubicBezTo>
                  <a:cubicBezTo>
                    <a:pt x="780" y="1645"/>
                    <a:pt x="799" y="1645"/>
                    <a:pt x="818" y="1645"/>
                  </a:cubicBezTo>
                  <a:cubicBezTo>
                    <a:pt x="1249" y="1645"/>
                    <a:pt x="1614" y="1322"/>
                    <a:pt x="1672" y="914"/>
                  </a:cubicBezTo>
                  <a:cubicBezTo>
                    <a:pt x="1703" y="458"/>
                    <a:pt x="1368" y="63"/>
                    <a:pt x="912" y="2"/>
                  </a:cubicBezTo>
                  <a:cubicBezTo>
                    <a:pt x="893" y="1"/>
                    <a:pt x="874"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217700" y="3855925"/>
              <a:ext cx="43325" cy="41275"/>
            </a:xfrm>
            <a:custGeom>
              <a:avLst/>
              <a:gdLst/>
              <a:ahLst/>
              <a:cxnLst/>
              <a:rect l="l" t="t" r="r" b="b"/>
              <a:pathLst>
                <a:path w="1733" h="1651" extrusionOk="0">
                  <a:moveTo>
                    <a:pt x="885" y="0"/>
                  </a:moveTo>
                  <a:cubicBezTo>
                    <a:pt x="454" y="0"/>
                    <a:pt x="89" y="326"/>
                    <a:pt x="30" y="762"/>
                  </a:cubicBezTo>
                  <a:cubicBezTo>
                    <a:pt x="0" y="1218"/>
                    <a:pt x="334" y="1613"/>
                    <a:pt x="790" y="1644"/>
                  </a:cubicBezTo>
                  <a:cubicBezTo>
                    <a:pt x="826" y="1648"/>
                    <a:pt x="862" y="1651"/>
                    <a:pt x="897" y="1651"/>
                  </a:cubicBezTo>
                  <a:cubicBezTo>
                    <a:pt x="1306" y="1651"/>
                    <a:pt x="1644" y="1334"/>
                    <a:pt x="1672" y="914"/>
                  </a:cubicBezTo>
                  <a:cubicBezTo>
                    <a:pt x="1733" y="458"/>
                    <a:pt x="1398" y="63"/>
                    <a:pt x="942" y="2"/>
                  </a:cubicBezTo>
                  <a:cubicBezTo>
                    <a:pt x="923" y="1"/>
                    <a:pt x="904"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457825" y="3404975"/>
              <a:ext cx="44100" cy="40875"/>
            </a:xfrm>
            <a:custGeom>
              <a:avLst/>
              <a:gdLst/>
              <a:ahLst/>
              <a:cxnLst/>
              <a:rect l="l" t="t" r="r" b="b"/>
              <a:pathLst>
                <a:path w="1764" h="1635" extrusionOk="0">
                  <a:moveTo>
                    <a:pt x="881" y="1"/>
                  </a:moveTo>
                  <a:cubicBezTo>
                    <a:pt x="831" y="1"/>
                    <a:pt x="781" y="5"/>
                    <a:pt x="730" y="16"/>
                  </a:cubicBezTo>
                  <a:cubicBezTo>
                    <a:pt x="304" y="77"/>
                    <a:pt x="0" y="502"/>
                    <a:pt x="61" y="958"/>
                  </a:cubicBezTo>
                  <a:cubicBezTo>
                    <a:pt x="116" y="1347"/>
                    <a:pt x="477" y="1634"/>
                    <a:pt x="887" y="1634"/>
                  </a:cubicBezTo>
                  <a:cubicBezTo>
                    <a:pt x="925" y="1634"/>
                    <a:pt x="964" y="1632"/>
                    <a:pt x="1003" y="1627"/>
                  </a:cubicBezTo>
                  <a:cubicBezTo>
                    <a:pt x="1429" y="1566"/>
                    <a:pt x="1763" y="1140"/>
                    <a:pt x="1672" y="684"/>
                  </a:cubicBezTo>
                  <a:cubicBezTo>
                    <a:pt x="1618" y="307"/>
                    <a:pt x="1276" y="1"/>
                    <a:pt x="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150825" y="3311550"/>
              <a:ext cx="54725" cy="50850"/>
            </a:xfrm>
            <a:custGeom>
              <a:avLst/>
              <a:gdLst/>
              <a:ahLst/>
              <a:cxnLst/>
              <a:rect l="l" t="t" r="r" b="b"/>
              <a:pathLst>
                <a:path w="2189" h="2034" extrusionOk="0">
                  <a:moveTo>
                    <a:pt x="1110" y="0"/>
                  </a:moveTo>
                  <a:cubicBezTo>
                    <a:pt x="1055" y="0"/>
                    <a:pt x="999" y="5"/>
                    <a:pt x="942" y="14"/>
                  </a:cubicBezTo>
                  <a:cubicBezTo>
                    <a:pt x="395" y="75"/>
                    <a:pt x="0" y="622"/>
                    <a:pt x="91" y="1169"/>
                  </a:cubicBezTo>
                  <a:cubicBezTo>
                    <a:pt x="174" y="1663"/>
                    <a:pt x="603" y="2033"/>
                    <a:pt x="1088" y="2033"/>
                  </a:cubicBezTo>
                  <a:cubicBezTo>
                    <a:pt x="1141" y="2033"/>
                    <a:pt x="1193" y="2029"/>
                    <a:pt x="1246" y="2020"/>
                  </a:cubicBezTo>
                  <a:cubicBezTo>
                    <a:pt x="1794" y="1929"/>
                    <a:pt x="2189" y="1412"/>
                    <a:pt x="2098" y="865"/>
                  </a:cubicBezTo>
                  <a:cubicBezTo>
                    <a:pt x="2016" y="347"/>
                    <a:pt x="1591" y="0"/>
                    <a:pt x="1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3"/>
          <p:cNvGrpSpPr/>
          <p:nvPr/>
        </p:nvGrpSpPr>
        <p:grpSpPr>
          <a:xfrm>
            <a:off x="6143394" y="747919"/>
            <a:ext cx="250775" cy="250025"/>
            <a:chOff x="6034575" y="1876450"/>
            <a:chExt cx="250775" cy="250025"/>
          </a:xfrm>
        </p:grpSpPr>
        <p:sp>
          <p:nvSpPr>
            <p:cNvPr id="79" name="Google Shape;79;p3"/>
            <p:cNvSpPr/>
            <p:nvPr/>
          </p:nvSpPr>
          <p:spPr>
            <a:xfrm>
              <a:off x="6138675" y="1876450"/>
              <a:ext cx="42575" cy="250025"/>
            </a:xfrm>
            <a:custGeom>
              <a:avLst/>
              <a:gdLst/>
              <a:ahLst/>
              <a:cxnLst/>
              <a:rect l="l" t="t" r="r" b="b"/>
              <a:pathLst>
                <a:path w="1703" h="10001" extrusionOk="0">
                  <a:moveTo>
                    <a:pt x="1308" y="1"/>
                  </a:moveTo>
                  <a:cubicBezTo>
                    <a:pt x="1064" y="1"/>
                    <a:pt x="852" y="153"/>
                    <a:pt x="852" y="396"/>
                  </a:cubicBezTo>
                  <a:lnTo>
                    <a:pt x="31" y="9515"/>
                  </a:lnTo>
                  <a:cubicBezTo>
                    <a:pt x="1" y="9758"/>
                    <a:pt x="183" y="9971"/>
                    <a:pt x="426" y="10001"/>
                  </a:cubicBezTo>
                  <a:cubicBezTo>
                    <a:pt x="639" y="10001"/>
                    <a:pt x="852" y="9849"/>
                    <a:pt x="882" y="9606"/>
                  </a:cubicBezTo>
                  <a:lnTo>
                    <a:pt x="1672" y="487"/>
                  </a:lnTo>
                  <a:cubicBezTo>
                    <a:pt x="1703" y="244"/>
                    <a:pt x="1520" y="3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060400" y="1917350"/>
              <a:ext cx="199125" cy="168100"/>
            </a:xfrm>
            <a:custGeom>
              <a:avLst/>
              <a:gdLst/>
              <a:ahLst/>
              <a:cxnLst/>
              <a:rect l="l" t="t" r="r" b="b"/>
              <a:pathLst>
                <a:path w="7965" h="6724" extrusionOk="0">
                  <a:moveTo>
                    <a:pt x="7503" y="0"/>
                  </a:moveTo>
                  <a:cubicBezTo>
                    <a:pt x="7410" y="0"/>
                    <a:pt x="7314" y="32"/>
                    <a:pt x="7235" y="97"/>
                  </a:cubicBezTo>
                  <a:lnTo>
                    <a:pt x="214" y="5994"/>
                  </a:lnTo>
                  <a:cubicBezTo>
                    <a:pt x="31" y="6146"/>
                    <a:pt x="1" y="6389"/>
                    <a:pt x="153" y="6572"/>
                  </a:cubicBezTo>
                  <a:cubicBezTo>
                    <a:pt x="214" y="6663"/>
                    <a:pt x="335" y="6724"/>
                    <a:pt x="426" y="6724"/>
                  </a:cubicBezTo>
                  <a:cubicBezTo>
                    <a:pt x="548" y="6724"/>
                    <a:pt x="639" y="6693"/>
                    <a:pt x="730" y="6632"/>
                  </a:cubicBezTo>
                  <a:lnTo>
                    <a:pt x="7782" y="736"/>
                  </a:lnTo>
                  <a:cubicBezTo>
                    <a:pt x="7965" y="614"/>
                    <a:pt x="7965" y="341"/>
                    <a:pt x="7813" y="158"/>
                  </a:cubicBezTo>
                  <a:cubicBezTo>
                    <a:pt x="7744" y="55"/>
                    <a:pt x="7626" y="0"/>
                    <a:pt x="7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034575" y="1980575"/>
              <a:ext cx="250775" cy="41800"/>
            </a:xfrm>
            <a:custGeom>
              <a:avLst/>
              <a:gdLst/>
              <a:ahLst/>
              <a:cxnLst/>
              <a:rect l="l" t="t" r="r" b="b"/>
              <a:pathLst>
                <a:path w="10031" h="1672" extrusionOk="0">
                  <a:moveTo>
                    <a:pt x="487" y="0"/>
                  </a:moveTo>
                  <a:cubicBezTo>
                    <a:pt x="274" y="0"/>
                    <a:pt x="61" y="152"/>
                    <a:pt x="31" y="395"/>
                  </a:cubicBezTo>
                  <a:cubicBezTo>
                    <a:pt x="0" y="638"/>
                    <a:pt x="183" y="821"/>
                    <a:pt x="426" y="851"/>
                  </a:cubicBezTo>
                  <a:lnTo>
                    <a:pt x="9545" y="1672"/>
                  </a:lnTo>
                  <a:cubicBezTo>
                    <a:pt x="9788" y="1672"/>
                    <a:pt x="10001" y="1520"/>
                    <a:pt x="10001" y="1277"/>
                  </a:cubicBezTo>
                  <a:cubicBezTo>
                    <a:pt x="10031" y="1033"/>
                    <a:pt x="9849" y="851"/>
                    <a:pt x="9636" y="821"/>
                  </a:cubicBezTo>
                  <a:lnTo>
                    <a:pt x="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074850" y="1902900"/>
              <a:ext cx="171000" cy="197000"/>
            </a:xfrm>
            <a:custGeom>
              <a:avLst/>
              <a:gdLst/>
              <a:ahLst/>
              <a:cxnLst/>
              <a:rect l="l" t="t" r="r" b="b"/>
              <a:pathLst>
                <a:path w="6840" h="7880" extrusionOk="0">
                  <a:moveTo>
                    <a:pt x="453" y="1"/>
                  </a:moveTo>
                  <a:cubicBezTo>
                    <a:pt x="357" y="1"/>
                    <a:pt x="262" y="32"/>
                    <a:pt x="183" y="98"/>
                  </a:cubicBezTo>
                  <a:cubicBezTo>
                    <a:pt x="31" y="250"/>
                    <a:pt x="0" y="523"/>
                    <a:pt x="152" y="706"/>
                  </a:cubicBezTo>
                  <a:lnTo>
                    <a:pt x="6019" y="7727"/>
                  </a:lnTo>
                  <a:cubicBezTo>
                    <a:pt x="6110" y="7818"/>
                    <a:pt x="6201" y="7879"/>
                    <a:pt x="6323" y="7879"/>
                  </a:cubicBezTo>
                  <a:cubicBezTo>
                    <a:pt x="6414" y="7879"/>
                    <a:pt x="6535" y="7849"/>
                    <a:pt x="6627" y="7788"/>
                  </a:cubicBezTo>
                  <a:cubicBezTo>
                    <a:pt x="6809" y="7636"/>
                    <a:pt x="6839" y="7362"/>
                    <a:pt x="6687" y="7180"/>
                  </a:cubicBezTo>
                  <a:lnTo>
                    <a:pt x="791" y="159"/>
                  </a:lnTo>
                  <a:cubicBezTo>
                    <a:pt x="704" y="55"/>
                    <a:pt x="579"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p:nvPr/>
        </p:nvSpPr>
        <p:spPr>
          <a:xfrm>
            <a:off x="7839660" y="2021060"/>
            <a:ext cx="358150" cy="358150"/>
          </a:xfrm>
          <a:custGeom>
            <a:avLst/>
            <a:gdLst/>
            <a:ahLst/>
            <a:cxnLst/>
            <a:rect l="l" t="t" r="r" b="b"/>
            <a:pathLst>
              <a:path w="10305" h="10305" extrusionOk="0">
                <a:moveTo>
                  <a:pt x="5594" y="1"/>
                </a:moveTo>
                <a:lnTo>
                  <a:pt x="4378" y="2676"/>
                </a:lnTo>
                <a:lnTo>
                  <a:pt x="1825" y="1186"/>
                </a:lnTo>
                <a:lnTo>
                  <a:pt x="2858" y="3952"/>
                </a:lnTo>
                <a:lnTo>
                  <a:pt x="1" y="4682"/>
                </a:lnTo>
                <a:lnTo>
                  <a:pt x="2676" y="5928"/>
                </a:lnTo>
                <a:lnTo>
                  <a:pt x="1186" y="8481"/>
                </a:lnTo>
                <a:lnTo>
                  <a:pt x="1186" y="8481"/>
                </a:lnTo>
                <a:lnTo>
                  <a:pt x="3952" y="7448"/>
                </a:lnTo>
                <a:lnTo>
                  <a:pt x="4682" y="10305"/>
                </a:lnTo>
                <a:lnTo>
                  <a:pt x="5928" y="7630"/>
                </a:lnTo>
                <a:lnTo>
                  <a:pt x="8481" y="9119"/>
                </a:lnTo>
                <a:lnTo>
                  <a:pt x="7448" y="6353"/>
                </a:lnTo>
                <a:lnTo>
                  <a:pt x="10305" y="5594"/>
                </a:lnTo>
                <a:lnTo>
                  <a:pt x="7630" y="4378"/>
                </a:lnTo>
                <a:lnTo>
                  <a:pt x="9119" y="1825"/>
                </a:lnTo>
                <a:lnTo>
                  <a:pt x="6353" y="2858"/>
                </a:lnTo>
                <a:lnTo>
                  <a:pt x="5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026113" y="2098750"/>
            <a:ext cx="358170" cy="358170"/>
          </a:xfrm>
          <a:custGeom>
            <a:avLst/>
            <a:gdLst/>
            <a:ahLst/>
            <a:cxnLst/>
            <a:rect l="l" t="t" r="r" b="b"/>
            <a:pathLst>
              <a:path w="8056" h="8056" extrusionOk="0">
                <a:moveTo>
                  <a:pt x="4013" y="0"/>
                </a:moveTo>
                <a:cubicBezTo>
                  <a:pt x="1794" y="0"/>
                  <a:pt x="0" y="1794"/>
                  <a:pt x="0" y="4013"/>
                </a:cubicBezTo>
                <a:cubicBezTo>
                  <a:pt x="0" y="6262"/>
                  <a:pt x="1794" y="8055"/>
                  <a:pt x="4013" y="8055"/>
                </a:cubicBezTo>
                <a:cubicBezTo>
                  <a:pt x="6232" y="8055"/>
                  <a:pt x="8055" y="6262"/>
                  <a:pt x="8055" y="4013"/>
                </a:cubicBezTo>
                <a:cubicBezTo>
                  <a:pt x="8055" y="1794"/>
                  <a:pt x="6232" y="0"/>
                  <a:pt x="4013" y="0"/>
                </a:cubicBezTo>
                <a:close/>
              </a:path>
            </a:pathLst>
          </a:custGeom>
          <a:solidFill>
            <a:srgbClr val="121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154" flipH="1">
            <a:off x="7458509" y="3744676"/>
            <a:ext cx="2712802" cy="1715042"/>
          </a:xfrm>
          <a:custGeom>
            <a:avLst/>
            <a:gdLst/>
            <a:ahLst/>
            <a:cxnLst/>
            <a:rect l="l" t="t" r="r" b="b"/>
            <a:pathLst>
              <a:path w="48573" h="30708" extrusionOk="0">
                <a:moveTo>
                  <a:pt x="32281" y="0"/>
                </a:moveTo>
                <a:cubicBezTo>
                  <a:pt x="31201" y="0"/>
                  <a:pt x="30122" y="418"/>
                  <a:pt x="29302" y="1254"/>
                </a:cubicBezTo>
                <a:cubicBezTo>
                  <a:pt x="21520" y="9127"/>
                  <a:pt x="1216" y="29644"/>
                  <a:pt x="669" y="29826"/>
                </a:cubicBezTo>
                <a:lnTo>
                  <a:pt x="0" y="30708"/>
                </a:lnTo>
                <a:lnTo>
                  <a:pt x="48573" y="30708"/>
                </a:lnTo>
                <a:lnTo>
                  <a:pt x="41095" y="23230"/>
                </a:lnTo>
                <a:cubicBezTo>
                  <a:pt x="40305" y="22470"/>
                  <a:pt x="40305" y="21224"/>
                  <a:pt x="41095" y="20464"/>
                </a:cubicBezTo>
                <a:cubicBezTo>
                  <a:pt x="42889" y="18671"/>
                  <a:pt x="42889" y="15723"/>
                  <a:pt x="41095" y="13929"/>
                </a:cubicBezTo>
                <a:cubicBezTo>
                  <a:pt x="40183" y="13017"/>
                  <a:pt x="38998" y="12561"/>
                  <a:pt x="37813" y="12561"/>
                </a:cubicBezTo>
                <a:cubicBezTo>
                  <a:pt x="36627" y="12561"/>
                  <a:pt x="35442" y="13017"/>
                  <a:pt x="34530" y="13929"/>
                </a:cubicBezTo>
                <a:lnTo>
                  <a:pt x="31885" y="16574"/>
                </a:lnTo>
                <a:cubicBezTo>
                  <a:pt x="31475" y="16999"/>
                  <a:pt x="30936" y="17212"/>
                  <a:pt x="30392" y="17212"/>
                </a:cubicBezTo>
                <a:cubicBezTo>
                  <a:pt x="29849" y="17212"/>
                  <a:pt x="29302" y="16999"/>
                  <a:pt x="28876" y="16574"/>
                </a:cubicBezTo>
                <a:cubicBezTo>
                  <a:pt x="28056" y="15753"/>
                  <a:pt x="28056" y="14416"/>
                  <a:pt x="28876" y="13595"/>
                </a:cubicBezTo>
                <a:lnTo>
                  <a:pt x="35259" y="7212"/>
                </a:lnTo>
                <a:cubicBezTo>
                  <a:pt x="36931" y="5570"/>
                  <a:pt x="36931" y="2896"/>
                  <a:pt x="35259" y="1254"/>
                </a:cubicBezTo>
                <a:cubicBezTo>
                  <a:pt x="34439" y="418"/>
                  <a:pt x="33360" y="0"/>
                  <a:pt x="32281" y="0"/>
                </a:cubicBezTo>
                <a:close/>
              </a:path>
            </a:pathLst>
          </a:custGeom>
          <a:solidFill>
            <a:srgbClr val="A8E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10800000" flipH="1">
            <a:off x="6814522" y="3777037"/>
            <a:ext cx="2214155" cy="1439222"/>
          </a:xfrm>
          <a:custGeom>
            <a:avLst/>
            <a:gdLst/>
            <a:ahLst/>
            <a:cxnLst/>
            <a:rect l="l" t="t" r="r" b="b"/>
            <a:pathLst>
              <a:path w="67479" h="43862" fill="none" extrusionOk="0">
                <a:moveTo>
                  <a:pt x="67479" y="1247"/>
                </a:moveTo>
                <a:cubicBezTo>
                  <a:pt x="66719" y="1490"/>
                  <a:pt x="38117" y="30427"/>
                  <a:pt x="27174" y="41521"/>
                </a:cubicBezTo>
                <a:cubicBezTo>
                  <a:pt x="24834" y="43862"/>
                  <a:pt x="21065" y="43862"/>
                  <a:pt x="18724" y="41552"/>
                </a:cubicBezTo>
                <a:lnTo>
                  <a:pt x="18724" y="41552"/>
                </a:lnTo>
                <a:cubicBezTo>
                  <a:pt x="16414" y="39211"/>
                  <a:pt x="16414" y="35442"/>
                  <a:pt x="18724" y="33132"/>
                </a:cubicBezTo>
                <a:lnTo>
                  <a:pt x="27721" y="24135"/>
                </a:lnTo>
                <a:cubicBezTo>
                  <a:pt x="28876" y="22980"/>
                  <a:pt x="28876" y="21095"/>
                  <a:pt x="27721" y="19910"/>
                </a:cubicBezTo>
                <a:lnTo>
                  <a:pt x="27721" y="19910"/>
                </a:lnTo>
                <a:cubicBezTo>
                  <a:pt x="26566" y="18755"/>
                  <a:pt x="24682" y="18755"/>
                  <a:pt x="23496" y="19910"/>
                </a:cubicBezTo>
                <a:lnTo>
                  <a:pt x="19758" y="23679"/>
                </a:lnTo>
                <a:cubicBezTo>
                  <a:pt x="17205" y="26202"/>
                  <a:pt x="13101" y="26202"/>
                  <a:pt x="10548" y="23679"/>
                </a:cubicBezTo>
                <a:lnTo>
                  <a:pt x="10548" y="23679"/>
                </a:lnTo>
                <a:cubicBezTo>
                  <a:pt x="7995" y="21126"/>
                  <a:pt x="7995" y="16992"/>
                  <a:pt x="10548" y="14439"/>
                </a:cubicBezTo>
                <a:lnTo>
                  <a:pt x="10548" y="14439"/>
                </a:lnTo>
                <a:cubicBezTo>
                  <a:pt x="11612" y="13375"/>
                  <a:pt x="11612" y="11612"/>
                  <a:pt x="10548" y="10548"/>
                </a:cubicBezTo>
                <a:lnTo>
                  <a:pt x="1" y="1"/>
                </a:lnTo>
              </a:path>
            </a:pathLst>
          </a:custGeom>
          <a:noFill/>
          <a:ln w="19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txBox="1">
            <a:spLocks noGrp="1"/>
          </p:cNvSpPr>
          <p:nvPr>
            <p:ph type="title"/>
          </p:nvPr>
        </p:nvSpPr>
        <p:spPr>
          <a:xfrm>
            <a:off x="812725" y="2770250"/>
            <a:ext cx="5213400" cy="8619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8" name="Google Shape;88;p3"/>
          <p:cNvSpPr txBox="1">
            <a:spLocks noGrp="1"/>
          </p:cNvSpPr>
          <p:nvPr>
            <p:ph type="title" idx="2" hasCustomPrompt="1"/>
          </p:nvPr>
        </p:nvSpPr>
        <p:spPr>
          <a:xfrm>
            <a:off x="924975" y="1105475"/>
            <a:ext cx="1389600" cy="12498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5200"/>
              <a:buNone/>
              <a:defRPr sz="55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9" name="Google Shape;89;p3"/>
          <p:cNvSpPr txBox="1">
            <a:spLocks noGrp="1"/>
          </p:cNvSpPr>
          <p:nvPr>
            <p:ph type="subTitle" idx="1"/>
          </p:nvPr>
        </p:nvSpPr>
        <p:spPr>
          <a:xfrm>
            <a:off x="812725" y="3557725"/>
            <a:ext cx="5213400" cy="480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Montserrat Medium"/>
              <a:buNone/>
              <a:defRPr sz="1600">
                <a:solidFill>
                  <a:schemeClr val="dk1"/>
                </a:solidFill>
                <a:latin typeface="Albert Sans Medium"/>
                <a:ea typeface="Albert Sans Medium"/>
                <a:cs typeface="Albert Sans Medium"/>
                <a:sym typeface="Albert Sans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346"/>
        <p:cNvGrpSpPr/>
        <p:nvPr/>
      </p:nvGrpSpPr>
      <p:grpSpPr>
        <a:xfrm>
          <a:off x="0" y="0"/>
          <a:ext cx="0" cy="0"/>
          <a:chOff x="0" y="0"/>
          <a:chExt cx="0" cy="0"/>
        </a:xfrm>
      </p:grpSpPr>
      <p:grpSp>
        <p:nvGrpSpPr>
          <p:cNvPr id="347" name="Google Shape;347;p13"/>
          <p:cNvGrpSpPr/>
          <p:nvPr/>
        </p:nvGrpSpPr>
        <p:grpSpPr>
          <a:xfrm>
            <a:off x="317106" y="4420354"/>
            <a:ext cx="926608" cy="950060"/>
            <a:chOff x="2499550" y="1828475"/>
            <a:chExt cx="609450" cy="624875"/>
          </a:xfrm>
        </p:grpSpPr>
        <p:sp>
          <p:nvSpPr>
            <p:cNvPr id="348" name="Google Shape;348;p13"/>
            <p:cNvSpPr/>
            <p:nvPr/>
          </p:nvSpPr>
          <p:spPr>
            <a:xfrm>
              <a:off x="2517800" y="1865725"/>
              <a:ext cx="553975" cy="552650"/>
            </a:xfrm>
            <a:custGeom>
              <a:avLst/>
              <a:gdLst/>
              <a:ahLst/>
              <a:cxnLst/>
              <a:rect l="l" t="t" r="r" b="b"/>
              <a:pathLst>
                <a:path w="22159" h="22106" extrusionOk="0">
                  <a:moveTo>
                    <a:pt x="12014" y="1"/>
                  </a:moveTo>
                  <a:cubicBezTo>
                    <a:pt x="11794" y="1"/>
                    <a:pt x="11609" y="172"/>
                    <a:pt x="11581" y="369"/>
                  </a:cubicBezTo>
                  <a:lnTo>
                    <a:pt x="11277" y="3865"/>
                  </a:lnTo>
                  <a:cubicBezTo>
                    <a:pt x="10639" y="3865"/>
                    <a:pt x="9970" y="3925"/>
                    <a:pt x="9362" y="4077"/>
                  </a:cubicBezTo>
                  <a:lnTo>
                    <a:pt x="8329" y="734"/>
                  </a:lnTo>
                  <a:cubicBezTo>
                    <a:pt x="8278" y="532"/>
                    <a:pt x="8103" y="414"/>
                    <a:pt x="7906" y="414"/>
                  </a:cubicBezTo>
                  <a:cubicBezTo>
                    <a:pt x="7865" y="414"/>
                    <a:pt x="7823" y="419"/>
                    <a:pt x="7781" y="430"/>
                  </a:cubicBezTo>
                  <a:cubicBezTo>
                    <a:pt x="7569" y="521"/>
                    <a:pt x="7447" y="764"/>
                    <a:pt x="7508" y="977"/>
                  </a:cubicBezTo>
                  <a:lnTo>
                    <a:pt x="8541" y="4320"/>
                  </a:lnTo>
                  <a:cubicBezTo>
                    <a:pt x="7903" y="4564"/>
                    <a:pt x="7325" y="4868"/>
                    <a:pt x="6778" y="5263"/>
                  </a:cubicBezTo>
                  <a:lnTo>
                    <a:pt x="4559" y="2588"/>
                  </a:lnTo>
                  <a:cubicBezTo>
                    <a:pt x="4473" y="2484"/>
                    <a:pt x="4348" y="2430"/>
                    <a:pt x="4222" y="2430"/>
                  </a:cubicBezTo>
                  <a:cubicBezTo>
                    <a:pt x="4126" y="2430"/>
                    <a:pt x="4030" y="2461"/>
                    <a:pt x="3952" y="2527"/>
                  </a:cubicBezTo>
                  <a:cubicBezTo>
                    <a:pt x="3769" y="2679"/>
                    <a:pt x="3739" y="2953"/>
                    <a:pt x="3891" y="3135"/>
                  </a:cubicBezTo>
                  <a:lnTo>
                    <a:pt x="6110" y="5779"/>
                  </a:lnTo>
                  <a:cubicBezTo>
                    <a:pt x="5593" y="6235"/>
                    <a:pt x="5107" y="6782"/>
                    <a:pt x="4742" y="7390"/>
                  </a:cubicBezTo>
                  <a:lnTo>
                    <a:pt x="1733" y="5871"/>
                  </a:lnTo>
                  <a:cubicBezTo>
                    <a:pt x="1676" y="5846"/>
                    <a:pt x="1614" y="5835"/>
                    <a:pt x="1553" y="5835"/>
                  </a:cubicBezTo>
                  <a:cubicBezTo>
                    <a:pt x="1386" y="5835"/>
                    <a:pt x="1222" y="5919"/>
                    <a:pt x="1155" y="6053"/>
                  </a:cubicBezTo>
                  <a:cubicBezTo>
                    <a:pt x="1034" y="6266"/>
                    <a:pt x="1125" y="6539"/>
                    <a:pt x="1338" y="6631"/>
                  </a:cubicBezTo>
                  <a:lnTo>
                    <a:pt x="4316" y="8150"/>
                  </a:lnTo>
                  <a:cubicBezTo>
                    <a:pt x="4043" y="8697"/>
                    <a:pt x="3830" y="9305"/>
                    <a:pt x="3708" y="9974"/>
                  </a:cubicBezTo>
                  <a:lnTo>
                    <a:pt x="486" y="9670"/>
                  </a:lnTo>
                  <a:cubicBezTo>
                    <a:pt x="243" y="9670"/>
                    <a:pt x="31" y="9822"/>
                    <a:pt x="0" y="10065"/>
                  </a:cubicBezTo>
                  <a:cubicBezTo>
                    <a:pt x="0" y="10308"/>
                    <a:pt x="182" y="10521"/>
                    <a:pt x="395" y="10521"/>
                  </a:cubicBezTo>
                  <a:lnTo>
                    <a:pt x="3587" y="10825"/>
                  </a:lnTo>
                  <a:cubicBezTo>
                    <a:pt x="3526" y="11524"/>
                    <a:pt x="3556" y="12223"/>
                    <a:pt x="3708" y="12892"/>
                  </a:cubicBezTo>
                  <a:lnTo>
                    <a:pt x="760" y="13804"/>
                  </a:lnTo>
                  <a:cubicBezTo>
                    <a:pt x="517" y="13865"/>
                    <a:pt x="395" y="14108"/>
                    <a:pt x="456" y="14321"/>
                  </a:cubicBezTo>
                  <a:cubicBezTo>
                    <a:pt x="532" y="14522"/>
                    <a:pt x="711" y="14640"/>
                    <a:pt x="892" y="14640"/>
                  </a:cubicBezTo>
                  <a:cubicBezTo>
                    <a:pt x="929" y="14640"/>
                    <a:pt x="967" y="14635"/>
                    <a:pt x="1003" y="14625"/>
                  </a:cubicBezTo>
                  <a:lnTo>
                    <a:pt x="3921" y="13713"/>
                  </a:lnTo>
                  <a:cubicBezTo>
                    <a:pt x="4134" y="14412"/>
                    <a:pt x="4438" y="15080"/>
                    <a:pt x="4863" y="15688"/>
                  </a:cubicBezTo>
                  <a:lnTo>
                    <a:pt x="2614" y="17573"/>
                  </a:lnTo>
                  <a:cubicBezTo>
                    <a:pt x="2432" y="17725"/>
                    <a:pt x="2401" y="17998"/>
                    <a:pt x="2553" y="18181"/>
                  </a:cubicBezTo>
                  <a:cubicBezTo>
                    <a:pt x="2637" y="18281"/>
                    <a:pt x="2758" y="18326"/>
                    <a:pt x="2879" y="18326"/>
                  </a:cubicBezTo>
                  <a:cubicBezTo>
                    <a:pt x="2979" y="18326"/>
                    <a:pt x="3079" y="18296"/>
                    <a:pt x="3161" y="18242"/>
                  </a:cubicBezTo>
                  <a:lnTo>
                    <a:pt x="5380" y="16357"/>
                  </a:lnTo>
                  <a:cubicBezTo>
                    <a:pt x="5866" y="16935"/>
                    <a:pt x="6414" y="17421"/>
                    <a:pt x="7022" y="17816"/>
                  </a:cubicBezTo>
                  <a:lnTo>
                    <a:pt x="5715" y="20278"/>
                  </a:lnTo>
                  <a:cubicBezTo>
                    <a:pt x="5593" y="20491"/>
                    <a:pt x="5684" y="20764"/>
                    <a:pt x="5897" y="20856"/>
                  </a:cubicBezTo>
                  <a:cubicBezTo>
                    <a:pt x="5964" y="20894"/>
                    <a:pt x="6033" y="20911"/>
                    <a:pt x="6102" y="20911"/>
                  </a:cubicBezTo>
                  <a:cubicBezTo>
                    <a:pt x="6250" y="20911"/>
                    <a:pt x="6391" y="20829"/>
                    <a:pt x="6474" y="20704"/>
                  </a:cubicBezTo>
                  <a:lnTo>
                    <a:pt x="7781" y="18242"/>
                  </a:lnTo>
                  <a:cubicBezTo>
                    <a:pt x="8450" y="18576"/>
                    <a:pt x="9180" y="18789"/>
                    <a:pt x="9940" y="18910"/>
                  </a:cubicBezTo>
                  <a:lnTo>
                    <a:pt x="9696" y="21646"/>
                  </a:lnTo>
                  <a:cubicBezTo>
                    <a:pt x="9696" y="21889"/>
                    <a:pt x="9848" y="22102"/>
                    <a:pt x="10091" y="22102"/>
                  </a:cubicBezTo>
                  <a:cubicBezTo>
                    <a:pt x="10109" y="22104"/>
                    <a:pt x="10127" y="22105"/>
                    <a:pt x="10144" y="22105"/>
                  </a:cubicBezTo>
                  <a:cubicBezTo>
                    <a:pt x="10365" y="22105"/>
                    <a:pt x="10547" y="21932"/>
                    <a:pt x="10547" y="21707"/>
                  </a:cubicBezTo>
                  <a:lnTo>
                    <a:pt x="10791" y="19002"/>
                  </a:lnTo>
                  <a:cubicBezTo>
                    <a:pt x="10949" y="19014"/>
                    <a:pt x="11108" y="19020"/>
                    <a:pt x="11266" y="19020"/>
                  </a:cubicBezTo>
                  <a:cubicBezTo>
                    <a:pt x="11865" y="19020"/>
                    <a:pt x="12456" y="18933"/>
                    <a:pt x="13009" y="18789"/>
                  </a:cubicBezTo>
                  <a:lnTo>
                    <a:pt x="13830" y="21372"/>
                  </a:lnTo>
                  <a:cubicBezTo>
                    <a:pt x="13879" y="21542"/>
                    <a:pt x="14043" y="21673"/>
                    <a:pt x="14215" y="21673"/>
                  </a:cubicBezTo>
                  <a:cubicBezTo>
                    <a:pt x="14259" y="21673"/>
                    <a:pt x="14304" y="21664"/>
                    <a:pt x="14347" y="21646"/>
                  </a:cubicBezTo>
                  <a:cubicBezTo>
                    <a:pt x="14590" y="21585"/>
                    <a:pt x="14712" y="21342"/>
                    <a:pt x="14651" y="21129"/>
                  </a:cubicBezTo>
                  <a:lnTo>
                    <a:pt x="13830" y="18515"/>
                  </a:lnTo>
                  <a:cubicBezTo>
                    <a:pt x="14560" y="18242"/>
                    <a:pt x="15228" y="17877"/>
                    <a:pt x="15836" y="17391"/>
                  </a:cubicBezTo>
                  <a:lnTo>
                    <a:pt x="17599" y="19518"/>
                  </a:lnTo>
                  <a:cubicBezTo>
                    <a:pt x="17679" y="19614"/>
                    <a:pt x="17791" y="19659"/>
                    <a:pt x="17907" y="19659"/>
                  </a:cubicBezTo>
                  <a:cubicBezTo>
                    <a:pt x="18012" y="19659"/>
                    <a:pt x="18120" y="19621"/>
                    <a:pt x="18207" y="19549"/>
                  </a:cubicBezTo>
                  <a:cubicBezTo>
                    <a:pt x="18390" y="19427"/>
                    <a:pt x="18420" y="19153"/>
                    <a:pt x="18268" y="18971"/>
                  </a:cubicBezTo>
                  <a:lnTo>
                    <a:pt x="16475" y="16813"/>
                  </a:lnTo>
                  <a:cubicBezTo>
                    <a:pt x="17022" y="16266"/>
                    <a:pt x="17508" y="15628"/>
                    <a:pt x="17873" y="14929"/>
                  </a:cubicBezTo>
                  <a:lnTo>
                    <a:pt x="20426" y="16205"/>
                  </a:lnTo>
                  <a:cubicBezTo>
                    <a:pt x="20491" y="16242"/>
                    <a:pt x="20559" y="16260"/>
                    <a:pt x="20625" y="16260"/>
                  </a:cubicBezTo>
                  <a:cubicBezTo>
                    <a:pt x="20776" y="16260"/>
                    <a:pt x="20919" y="16170"/>
                    <a:pt x="21004" y="16023"/>
                  </a:cubicBezTo>
                  <a:cubicBezTo>
                    <a:pt x="21095" y="15810"/>
                    <a:pt x="21034" y="15567"/>
                    <a:pt x="20821" y="15445"/>
                  </a:cubicBezTo>
                  <a:lnTo>
                    <a:pt x="18207" y="14138"/>
                  </a:lnTo>
                  <a:cubicBezTo>
                    <a:pt x="18450" y="13530"/>
                    <a:pt x="18602" y="12862"/>
                    <a:pt x="18663" y="12163"/>
                  </a:cubicBezTo>
                  <a:lnTo>
                    <a:pt x="21672" y="12406"/>
                  </a:lnTo>
                  <a:cubicBezTo>
                    <a:pt x="21690" y="12408"/>
                    <a:pt x="21708" y="12409"/>
                    <a:pt x="21725" y="12409"/>
                  </a:cubicBezTo>
                  <a:cubicBezTo>
                    <a:pt x="21946" y="12409"/>
                    <a:pt x="22128" y="12238"/>
                    <a:pt x="22128" y="12041"/>
                  </a:cubicBezTo>
                  <a:cubicBezTo>
                    <a:pt x="22159" y="11798"/>
                    <a:pt x="21976" y="11585"/>
                    <a:pt x="21733" y="11585"/>
                  </a:cubicBezTo>
                  <a:lnTo>
                    <a:pt x="18693" y="11311"/>
                  </a:lnTo>
                  <a:cubicBezTo>
                    <a:pt x="18693" y="10582"/>
                    <a:pt x="18572" y="9883"/>
                    <a:pt x="18390" y="9245"/>
                  </a:cubicBezTo>
                  <a:lnTo>
                    <a:pt x="21399" y="8302"/>
                  </a:lnTo>
                  <a:cubicBezTo>
                    <a:pt x="21611" y="8241"/>
                    <a:pt x="21763" y="7998"/>
                    <a:pt x="21672" y="7755"/>
                  </a:cubicBezTo>
                  <a:cubicBezTo>
                    <a:pt x="21622" y="7579"/>
                    <a:pt x="21447" y="7466"/>
                    <a:pt x="21268" y="7466"/>
                  </a:cubicBezTo>
                  <a:cubicBezTo>
                    <a:pt x="21231" y="7466"/>
                    <a:pt x="21193" y="7471"/>
                    <a:pt x="21156" y="7482"/>
                  </a:cubicBezTo>
                  <a:lnTo>
                    <a:pt x="18086" y="8424"/>
                  </a:lnTo>
                  <a:cubicBezTo>
                    <a:pt x="17812" y="7786"/>
                    <a:pt x="17447" y="7178"/>
                    <a:pt x="16991" y="6661"/>
                  </a:cubicBezTo>
                  <a:lnTo>
                    <a:pt x="19545" y="4533"/>
                  </a:lnTo>
                  <a:cubicBezTo>
                    <a:pt x="19727" y="4381"/>
                    <a:pt x="19727" y="4108"/>
                    <a:pt x="19605" y="3925"/>
                  </a:cubicBezTo>
                  <a:cubicBezTo>
                    <a:pt x="19519" y="3822"/>
                    <a:pt x="19394" y="3767"/>
                    <a:pt x="19268" y="3767"/>
                  </a:cubicBezTo>
                  <a:cubicBezTo>
                    <a:pt x="19172" y="3767"/>
                    <a:pt x="19076" y="3799"/>
                    <a:pt x="18997" y="3865"/>
                  </a:cubicBezTo>
                  <a:lnTo>
                    <a:pt x="16414" y="6023"/>
                  </a:lnTo>
                  <a:cubicBezTo>
                    <a:pt x="15958" y="5567"/>
                    <a:pt x="15411" y="5172"/>
                    <a:pt x="14833" y="4837"/>
                  </a:cubicBezTo>
                  <a:lnTo>
                    <a:pt x="16444" y="1798"/>
                  </a:lnTo>
                  <a:cubicBezTo>
                    <a:pt x="16535" y="1585"/>
                    <a:pt x="16475" y="1342"/>
                    <a:pt x="16262" y="1220"/>
                  </a:cubicBezTo>
                  <a:cubicBezTo>
                    <a:pt x="16198" y="1193"/>
                    <a:pt x="16129" y="1179"/>
                    <a:pt x="16060" y="1179"/>
                  </a:cubicBezTo>
                  <a:cubicBezTo>
                    <a:pt x="15901" y="1179"/>
                    <a:pt x="15748" y="1254"/>
                    <a:pt x="15684" y="1402"/>
                  </a:cubicBezTo>
                  <a:lnTo>
                    <a:pt x="14073" y="4472"/>
                  </a:lnTo>
                  <a:cubicBezTo>
                    <a:pt x="13465" y="4199"/>
                    <a:pt x="12827" y="4047"/>
                    <a:pt x="12128" y="3956"/>
                  </a:cubicBezTo>
                  <a:lnTo>
                    <a:pt x="12432" y="460"/>
                  </a:lnTo>
                  <a:cubicBezTo>
                    <a:pt x="12462" y="217"/>
                    <a:pt x="12280" y="4"/>
                    <a:pt x="12067" y="4"/>
                  </a:cubicBezTo>
                  <a:cubicBezTo>
                    <a:pt x="12049" y="2"/>
                    <a:pt x="12031" y="1"/>
                    <a:pt x="120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2632525" y="2355825"/>
              <a:ext cx="64625" cy="61825"/>
            </a:xfrm>
            <a:custGeom>
              <a:avLst/>
              <a:gdLst/>
              <a:ahLst/>
              <a:cxnLst/>
              <a:rect l="l" t="t" r="r" b="b"/>
              <a:pathLst>
                <a:path w="2585" h="2473" extrusionOk="0">
                  <a:moveTo>
                    <a:pt x="1286" y="0"/>
                  </a:moveTo>
                  <a:cubicBezTo>
                    <a:pt x="663" y="0"/>
                    <a:pt x="119" y="470"/>
                    <a:pt x="62" y="1130"/>
                  </a:cubicBezTo>
                  <a:cubicBezTo>
                    <a:pt x="1" y="1799"/>
                    <a:pt x="487" y="2407"/>
                    <a:pt x="1186" y="2467"/>
                  </a:cubicBezTo>
                  <a:cubicBezTo>
                    <a:pt x="1222" y="2471"/>
                    <a:pt x="1258" y="2472"/>
                    <a:pt x="1293" y="2472"/>
                  </a:cubicBezTo>
                  <a:cubicBezTo>
                    <a:pt x="1919" y="2472"/>
                    <a:pt x="2466" y="1976"/>
                    <a:pt x="2524" y="1343"/>
                  </a:cubicBezTo>
                  <a:cubicBezTo>
                    <a:pt x="2584" y="674"/>
                    <a:pt x="2068" y="66"/>
                    <a:pt x="1399" y="5"/>
                  </a:cubicBezTo>
                  <a:cubicBezTo>
                    <a:pt x="1361" y="2"/>
                    <a:pt x="1324"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3044400" y="2140775"/>
              <a:ext cx="64600" cy="61825"/>
            </a:xfrm>
            <a:custGeom>
              <a:avLst/>
              <a:gdLst/>
              <a:ahLst/>
              <a:cxnLst/>
              <a:rect l="l" t="t" r="r" b="b"/>
              <a:pathLst>
                <a:path w="2584" h="2473" extrusionOk="0">
                  <a:moveTo>
                    <a:pt x="1291" y="1"/>
                  </a:moveTo>
                  <a:cubicBezTo>
                    <a:pt x="666" y="1"/>
                    <a:pt x="119" y="497"/>
                    <a:pt x="61" y="1130"/>
                  </a:cubicBezTo>
                  <a:cubicBezTo>
                    <a:pt x="0" y="1829"/>
                    <a:pt x="487" y="2407"/>
                    <a:pt x="1186" y="2468"/>
                  </a:cubicBezTo>
                  <a:cubicBezTo>
                    <a:pt x="1224" y="2471"/>
                    <a:pt x="1261" y="2473"/>
                    <a:pt x="1299" y="2473"/>
                  </a:cubicBezTo>
                  <a:cubicBezTo>
                    <a:pt x="1921" y="2473"/>
                    <a:pt x="2466" y="2002"/>
                    <a:pt x="2523" y="1343"/>
                  </a:cubicBezTo>
                  <a:cubicBezTo>
                    <a:pt x="2584" y="674"/>
                    <a:pt x="2098" y="66"/>
                    <a:pt x="1399" y="5"/>
                  </a:cubicBezTo>
                  <a:cubicBezTo>
                    <a:pt x="1363" y="2"/>
                    <a:pt x="1327"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2499550" y="1987275"/>
              <a:ext cx="64625" cy="61825"/>
            </a:xfrm>
            <a:custGeom>
              <a:avLst/>
              <a:gdLst/>
              <a:ahLst/>
              <a:cxnLst/>
              <a:rect l="l" t="t" r="r" b="b"/>
              <a:pathLst>
                <a:path w="2585" h="2473" extrusionOk="0">
                  <a:moveTo>
                    <a:pt x="1286" y="0"/>
                  </a:moveTo>
                  <a:cubicBezTo>
                    <a:pt x="663" y="0"/>
                    <a:pt x="119" y="471"/>
                    <a:pt x="61" y="1130"/>
                  </a:cubicBezTo>
                  <a:cubicBezTo>
                    <a:pt x="1" y="1799"/>
                    <a:pt x="517" y="2407"/>
                    <a:pt x="1186" y="2468"/>
                  </a:cubicBezTo>
                  <a:cubicBezTo>
                    <a:pt x="1224" y="2471"/>
                    <a:pt x="1261" y="2472"/>
                    <a:pt x="1298" y="2472"/>
                  </a:cubicBezTo>
                  <a:cubicBezTo>
                    <a:pt x="1946" y="2472"/>
                    <a:pt x="2466" y="1976"/>
                    <a:pt x="2523" y="1343"/>
                  </a:cubicBezTo>
                  <a:cubicBezTo>
                    <a:pt x="2584" y="644"/>
                    <a:pt x="2098" y="66"/>
                    <a:pt x="1399" y="6"/>
                  </a:cubicBezTo>
                  <a:cubicBezTo>
                    <a:pt x="1361" y="2"/>
                    <a:pt x="1323"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2786025" y="1828475"/>
              <a:ext cx="64625" cy="61825"/>
            </a:xfrm>
            <a:custGeom>
              <a:avLst/>
              <a:gdLst/>
              <a:ahLst/>
              <a:cxnLst/>
              <a:rect l="l" t="t" r="r" b="b"/>
              <a:pathLst>
                <a:path w="2585" h="2473" extrusionOk="0">
                  <a:moveTo>
                    <a:pt x="1287" y="0"/>
                  </a:moveTo>
                  <a:cubicBezTo>
                    <a:pt x="639" y="0"/>
                    <a:pt x="119" y="497"/>
                    <a:pt x="62" y="1130"/>
                  </a:cubicBezTo>
                  <a:cubicBezTo>
                    <a:pt x="1" y="1798"/>
                    <a:pt x="487" y="2406"/>
                    <a:pt x="1186" y="2467"/>
                  </a:cubicBezTo>
                  <a:cubicBezTo>
                    <a:pt x="1224" y="2470"/>
                    <a:pt x="1262" y="2472"/>
                    <a:pt x="1299" y="2472"/>
                  </a:cubicBezTo>
                  <a:cubicBezTo>
                    <a:pt x="1922" y="2472"/>
                    <a:pt x="2466" y="2002"/>
                    <a:pt x="2524" y="1342"/>
                  </a:cubicBezTo>
                  <a:cubicBezTo>
                    <a:pt x="2584" y="674"/>
                    <a:pt x="2068" y="66"/>
                    <a:pt x="1399" y="5"/>
                  </a:cubicBezTo>
                  <a:cubicBezTo>
                    <a:pt x="1361" y="2"/>
                    <a:pt x="1324" y="0"/>
                    <a:pt x="1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2846825" y="2390775"/>
              <a:ext cx="64625" cy="62575"/>
            </a:xfrm>
            <a:custGeom>
              <a:avLst/>
              <a:gdLst/>
              <a:ahLst/>
              <a:cxnLst/>
              <a:rect l="l" t="t" r="r" b="b"/>
              <a:pathLst>
                <a:path w="2585" h="2503" extrusionOk="0">
                  <a:moveTo>
                    <a:pt x="1292" y="1"/>
                  </a:moveTo>
                  <a:cubicBezTo>
                    <a:pt x="666" y="1"/>
                    <a:pt x="119" y="497"/>
                    <a:pt x="61" y="1130"/>
                  </a:cubicBezTo>
                  <a:cubicBezTo>
                    <a:pt x="0" y="1829"/>
                    <a:pt x="517" y="2437"/>
                    <a:pt x="1186" y="2498"/>
                  </a:cubicBezTo>
                  <a:cubicBezTo>
                    <a:pt x="1223" y="2501"/>
                    <a:pt x="1261" y="2503"/>
                    <a:pt x="1297" y="2503"/>
                  </a:cubicBezTo>
                  <a:cubicBezTo>
                    <a:pt x="1946" y="2503"/>
                    <a:pt x="2466" y="2006"/>
                    <a:pt x="2523" y="1373"/>
                  </a:cubicBezTo>
                  <a:cubicBezTo>
                    <a:pt x="2584" y="674"/>
                    <a:pt x="2098" y="66"/>
                    <a:pt x="1399" y="6"/>
                  </a:cubicBezTo>
                  <a:cubicBezTo>
                    <a:pt x="1363" y="2"/>
                    <a:pt x="1327"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3030725" y="2247100"/>
              <a:ext cx="42575" cy="41300"/>
            </a:xfrm>
            <a:custGeom>
              <a:avLst/>
              <a:gdLst/>
              <a:ahLst/>
              <a:cxnLst/>
              <a:rect l="l" t="t" r="r" b="b"/>
              <a:pathLst>
                <a:path w="1703" h="1652" extrusionOk="0">
                  <a:moveTo>
                    <a:pt x="811" y="1"/>
                  </a:moveTo>
                  <a:cubicBezTo>
                    <a:pt x="422" y="1"/>
                    <a:pt x="59" y="317"/>
                    <a:pt x="31" y="737"/>
                  </a:cubicBezTo>
                  <a:cubicBezTo>
                    <a:pt x="0" y="1193"/>
                    <a:pt x="335" y="1588"/>
                    <a:pt x="790" y="1649"/>
                  </a:cubicBezTo>
                  <a:cubicBezTo>
                    <a:pt x="810" y="1651"/>
                    <a:pt x="829" y="1651"/>
                    <a:pt x="848" y="1651"/>
                  </a:cubicBezTo>
                  <a:cubicBezTo>
                    <a:pt x="1279" y="1651"/>
                    <a:pt x="1643" y="1326"/>
                    <a:pt x="1672" y="889"/>
                  </a:cubicBezTo>
                  <a:cubicBezTo>
                    <a:pt x="1702" y="433"/>
                    <a:pt x="1368" y="38"/>
                    <a:pt x="912" y="8"/>
                  </a:cubicBezTo>
                  <a:cubicBezTo>
                    <a:pt x="878" y="3"/>
                    <a:pt x="845" y="1"/>
                    <a:pt x="8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2514000" y="2207725"/>
              <a:ext cx="43325" cy="41150"/>
            </a:xfrm>
            <a:custGeom>
              <a:avLst/>
              <a:gdLst/>
              <a:ahLst/>
              <a:cxnLst/>
              <a:rect l="l" t="t" r="r" b="b"/>
              <a:pathLst>
                <a:path w="1733" h="1646" extrusionOk="0">
                  <a:moveTo>
                    <a:pt x="885" y="0"/>
                  </a:moveTo>
                  <a:cubicBezTo>
                    <a:pt x="454" y="0"/>
                    <a:pt x="90" y="326"/>
                    <a:pt x="61" y="762"/>
                  </a:cubicBezTo>
                  <a:cubicBezTo>
                    <a:pt x="0" y="1218"/>
                    <a:pt x="334" y="1613"/>
                    <a:pt x="790" y="1644"/>
                  </a:cubicBezTo>
                  <a:cubicBezTo>
                    <a:pt x="810" y="1645"/>
                    <a:pt x="829" y="1646"/>
                    <a:pt x="848" y="1646"/>
                  </a:cubicBezTo>
                  <a:cubicBezTo>
                    <a:pt x="1279" y="1646"/>
                    <a:pt x="1644" y="1320"/>
                    <a:pt x="1702" y="884"/>
                  </a:cubicBezTo>
                  <a:cubicBezTo>
                    <a:pt x="1733" y="458"/>
                    <a:pt x="1398" y="33"/>
                    <a:pt x="942" y="2"/>
                  </a:cubicBezTo>
                  <a:cubicBezTo>
                    <a:pt x="923" y="1"/>
                    <a:pt x="904"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2746525" y="2399975"/>
              <a:ext cx="42575" cy="41275"/>
            </a:xfrm>
            <a:custGeom>
              <a:avLst/>
              <a:gdLst/>
              <a:ahLst/>
              <a:cxnLst/>
              <a:rect l="l" t="t" r="r" b="b"/>
              <a:pathLst>
                <a:path w="1703" h="1651" extrusionOk="0">
                  <a:moveTo>
                    <a:pt x="885" y="0"/>
                  </a:moveTo>
                  <a:cubicBezTo>
                    <a:pt x="454" y="0"/>
                    <a:pt x="89" y="326"/>
                    <a:pt x="31" y="762"/>
                  </a:cubicBezTo>
                  <a:cubicBezTo>
                    <a:pt x="0" y="1218"/>
                    <a:pt x="335" y="1613"/>
                    <a:pt x="791" y="1644"/>
                  </a:cubicBezTo>
                  <a:cubicBezTo>
                    <a:pt x="827" y="1649"/>
                    <a:pt x="862" y="1651"/>
                    <a:pt x="897" y="1651"/>
                  </a:cubicBezTo>
                  <a:cubicBezTo>
                    <a:pt x="1307" y="1651"/>
                    <a:pt x="1644" y="1334"/>
                    <a:pt x="1672" y="914"/>
                  </a:cubicBezTo>
                  <a:cubicBezTo>
                    <a:pt x="1702" y="458"/>
                    <a:pt x="1368" y="63"/>
                    <a:pt x="942" y="2"/>
                  </a:cubicBezTo>
                  <a:cubicBezTo>
                    <a:pt x="923" y="1"/>
                    <a:pt x="904"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2985875" y="1949000"/>
              <a:ext cx="44100" cy="40900"/>
            </a:xfrm>
            <a:custGeom>
              <a:avLst/>
              <a:gdLst/>
              <a:ahLst/>
              <a:cxnLst/>
              <a:rect l="l" t="t" r="r" b="b"/>
              <a:pathLst>
                <a:path w="1764" h="1636" extrusionOk="0">
                  <a:moveTo>
                    <a:pt x="923" y="1"/>
                  </a:moveTo>
                  <a:cubicBezTo>
                    <a:pt x="870" y="1"/>
                    <a:pt x="815" y="6"/>
                    <a:pt x="761" y="17"/>
                  </a:cubicBezTo>
                  <a:cubicBezTo>
                    <a:pt x="305" y="78"/>
                    <a:pt x="1" y="503"/>
                    <a:pt x="92" y="929"/>
                  </a:cubicBezTo>
                  <a:cubicBezTo>
                    <a:pt x="148" y="1346"/>
                    <a:pt x="508" y="1635"/>
                    <a:pt x="895" y="1635"/>
                  </a:cubicBezTo>
                  <a:cubicBezTo>
                    <a:pt x="931" y="1635"/>
                    <a:pt x="968" y="1633"/>
                    <a:pt x="1004" y="1628"/>
                  </a:cubicBezTo>
                  <a:cubicBezTo>
                    <a:pt x="1460" y="1567"/>
                    <a:pt x="1764" y="1141"/>
                    <a:pt x="1703" y="685"/>
                  </a:cubicBezTo>
                  <a:cubicBezTo>
                    <a:pt x="1650" y="284"/>
                    <a:pt x="1313"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2679650" y="1855600"/>
              <a:ext cx="54725" cy="50850"/>
            </a:xfrm>
            <a:custGeom>
              <a:avLst/>
              <a:gdLst/>
              <a:ahLst/>
              <a:cxnLst/>
              <a:rect l="l" t="t" r="r" b="b"/>
              <a:pathLst>
                <a:path w="2189" h="2034" extrusionOk="0">
                  <a:moveTo>
                    <a:pt x="1110" y="0"/>
                  </a:moveTo>
                  <a:cubicBezTo>
                    <a:pt x="1055" y="0"/>
                    <a:pt x="999" y="5"/>
                    <a:pt x="943" y="14"/>
                  </a:cubicBezTo>
                  <a:cubicBezTo>
                    <a:pt x="365" y="75"/>
                    <a:pt x="0" y="592"/>
                    <a:pt x="92" y="1169"/>
                  </a:cubicBezTo>
                  <a:cubicBezTo>
                    <a:pt x="174" y="1663"/>
                    <a:pt x="603" y="2033"/>
                    <a:pt x="1089" y="2033"/>
                  </a:cubicBezTo>
                  <a:cubicBezTo>
                    <a:pt x="1141" y="2033"/>
                    <a:pt x="1194" y="2029"/>
                    <a:pt x="1247" y="2020"/>
                  </a:cubicBezTo>
                  <a:cubicBezTo>
                    <a:pt x="1794" y="1929"/>
                    <a:pt x="2189" y="1412"/>
                    <a:pt x="2098" y="865"/>
                  </a:cubicBezTo>
                  <a:cubicBezTo>
                    <a:pt x="2016" y="347"/>
                    <a:pt x="1592" y="0"/>
                    <a:pt x="1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13"/>
          <p:cNvSpPr/>
          <p:nvPr/>
        </p:nvSpPr>
        <p:spPr>
          <a:xfrm>
            <a:off x="4795350" y="-100169"/>
            <a:ext cx="250772" cy="250772"/>
          </a:xfrm>
          <a:custGeom>
            <a:avLst/>
            <a:gdLst/>
            <a:ahLst/>
            <a:cxnLst/>
            <a:rect l="l" t="t" r="r" b="b"/>
            <a:pathLst>
              <a:path w="6779" h="6779" fill="none" extrusionOk="0">
                <a:moveTo>
                  <a:pt x="6778" y="3375"/>
                </a:moveTo>
                <a:cubicBezTo>
                  <a:pt x="6778" y="5259"/>
                  <a:pt x="5259" y="6779"/>
                  <a:pt x="3374" y="6779"/>
                </a:cubicBezTo>
                <a:cubicBezTo>
                  <a:pt x="1490" y="6779"/>
                  <a:pt x="0" y="5259"/>
                  <a:pt x="0" y="3375"/>
                </a:cubicBezTo>
                <a:cubicBezTo>
                  <a:pt x="0" y="1521"/>
                  <a:pt x="1490" y="1"/>
                  <a:pt x="3374" y="1"/>
                </a:cubicBezTo>
                <a:cubicBezTo>
                  <a:pt x="5259" y="1"/>
                  <a:pt x="6778" y="1521"/>
                  <a:pt x="6778" y="3375"/>
                </a:cubicBezTo>
                <a:close/>
              </a:path>
            </a:pathLst>
          </a:custGeom>
          <a:noFill/>
          <a:ln w="19000" cap="rnd" cmpd="sng">
            <a:solidFill>
              <a:srgbClr val="121F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8986200" y="1992267"/>
            <a:ext cx="358149" cy="358110"/>
          </a:xfrm>
          <a:custGeom>
            <a:avLst/>
            <a:gdLst/>
            <a:ahLst/>
            <a:cxnLst/>
            <a:rect l="l" t="t" r="r" b="b"/>
            <a:pathLst>
              <a:path w="6415" h="6414" extrusionOk="0">
                <a:moveTo>
                  <a:pt x="3223" y="0"/>
                </a:moveTo>
                <a:cubicBezTo>
                  <a:pt x="1460" y="0"/>
                  <a:pt x="1" y="1429"/>
                  <a:pt x="1" y="3192"/>
                </a:cubicBezTo>
                <a:cubicBezTo>
                  <a:pt x="1" y="4985"/>
                  <a:pt x="1460" y="6414"/>
                  <a:pt x="3223" y="6414"/>
                </a:cubicBezTo>
                <a:cubicBezTo>
                  <a:pt x="4986" y="6414"/>
                  <a:pt x="6414" y="4985"/>
                  <a:pt x="6414" y="3192"/>
                </a:cubicBezTo>
                <a:cubicBezTo>
                  <a:pt x="6414" y="1429"/>
                  <a:pt x="4986" y="0"/>
                  <a:pt x="3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7910038" y="4420338"/>
            <a:ext cx="358150" cy="358150"/>
          </a:xfrm>
          <a:custGeom>
            <a:avLst/>
            <a:gdLst/>
            <a:ahLst/>
            <a:cxnLst/>
            <a:rect l="l" t="t" r="r" b="b"/>
            <a:pathLst>
              <a:path w="10305" h="10305" extrusionOk="0">
                <a:moveTo>
                  <a:pt x="5594" y="1"/>
                </a:moveTo>
                <a:lnTo>
                  <a:pt x="4378" y="2676"/>
                </a:lnTo>
                <a:lnTo>
                  <a:pt x="1825" y="1186"/>
                </a:lnTo>
                <a:lnTo>
                  <a:pt x="2858" y="3952"/>
                </a:lnTo>
                <a:lnTo>
                  <a:pt x="1" y="4682"/>
                </a:lnTo>
                <a:lnTo>
                  <a:pt x="2676" y="5928"/>
                </a:lnTo>
                <a:lnTo>
                  <a:pt x="1186" y="8481"/>
                </a:lnTo>
                <a:lnTo>
                  <a:pt x="1186" y="8481"/>
                </a:lnTo>
                <a:lnTo>
                  <a:pt x="3952" y="7448"/>
                </a:lnTo>
                <a:lnTo>
                  <a:pt x="4682" y="10305"/>
                </a:lnTo>
                <a:lnTo>
                  <a:pt x="5928" y="7630"/>
                </a:lnTo>
                <a:lnTo>
                  <a:pt x="8481" y="9119"/>
                </a:lnTo>
                <a:lnTo>
                  <a:pt x="7448" y="6353"/>
                </a:lnTo>
                <a:lnTo>
                  <a:pt x="10305" y="5594"/>
                </a:lnTo>
                <a:lnTo>
                  <a:pt x="7630" y="4378"/>
                </a:lnTo>
                <a:lnTo>
                  <a:pt x="9119" y="1825"/>
                </a:lnTo>
                <a:lnTo>
                  <a:pt x="6353" y="2858"/>
                </a:lnTo>
                <a:lnTo>
                  <a:pt x="5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4047975" y="4548225"/>
            <a:ext cx="524037" cy="498029"/>
          </a:xfrm>
          <a:custGeom>
            <a:avLst/>
            <a:gdLst/>
            <a:ahLst/>
            <a:cxnLst/>
            <a:rect l="l" t="t" r="r" b="b"/>
            <a:pathLst>
              <a:path w="12251" h="11643" extrusionOk="0">
                <a:moveTo>
                  <a:pt x="4226" y="1"/>
                </a:moveTo>
                <a:lnTo>
                  <a:pt x="4317" y="3344"/>
                </a:lnTo>
                <a:lnTo>
                  <a:pt x="4317" y="3344"/>
                </a:lnTo>
                <a:lnTo>
                  <a:pt x="1156" y="2219"/>
                </a:lnTo>
                <a:lnTo>
                  <a:pt x="3193" y="4864"/>
                </a:lnTo>
                <a:lnTo>
                  <a:pt x="1" y="5806"/>
                </a:lnTo>
                <a:lnTo>
                  <a:pt x="3193" y="6748"/>
                </a:lnTo>
                <a:lnTo>
                  <a:pt x="1156" y="9423"/>
                </a:lnTo>
                <a:lnTo>
                  <a:pt x="4317" y="8299"/>
                </a:lnTo>
                <a:lnTo>
                  <a:pt x="4226" y="11642"/>
                </a:lnTo>
                <a:lnTo>
                  <a:pt x="6111" y="8876"/>
                </a:lnTo>
                <a:lnTo>
                  <a:pt x="7995" y="11642"/>
                </a:lnTo>
                <a:lnTo>
                  <a:pt x="7904" y="8299"/>
                </a:lnTo>
                <a:lnTo>
                  <a:pt x="11065" y="9423"/>
                </a:lnTo>
                <a:lnTo>
                  <a:pt x="9028" y="6748"/>
                </a:lnTo>
                <a:lnTo>
                  <a:pt x="12250" y="5806"/>
                </a:lnTo>
                <a:lnTo>
                  <a:pt x="9028" y="4864"/>
                </a:lnTo>
                <a:lnTo>
                  <a:pt x="11065" y="2219"/>
                </a:lnTo>
                <a:lnTo>
                  <a:pt x="7904" y="3344"/>
                </a:lnTo>
                <a:lnTo>
                  <a:pt x="7904" y="3344"/>
                </a:lnTo>
                <a:lnTo>
                  <a:pt x="7995" y="1"/>
                </a:lnTo>
                <a:lnTo>
                  <a:pt x="6111" y="2736"/>
                </a:lnTo>
                <a:lnTo>
                  <a:pt x="4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flipH="1">
            <a:off x="5391928" y="3141200"/>
            <a:ext cx="5817647" cy="2454543"/>
          </a:xfrm>
          <a:custGeom>
            <a:avLst/>
            <a:gdLst/>
            <a:ahLst/>
            <a:cxnLst/>
            <a:rect l="l" t="t" r="r" b="b"/>
            <a:pathLst>
              <a:path w="256510" h="108225" extrusionOk="0">
                <a:moveTo>
                  <a:pt x="114360" y="1"/>
                </a:moveTo>
                <a:cubicBezTo>
                  <a:pt x="109782" y="1"/>
                  <a:pt x="105200" y="1749"/>
                  <a:pt x="101704" y="5244"/>
                </a:cubicBezTo>
                <a:lnTo>
                  <a:pt x="0" y="108224"/>
                </a:lnTo>
                <a:lnTo>
                  <a:pt x="256509" y="108224"/>
                </a:lnTo>
                <a:lnTo>
                  <a:pt x="242254" y="93969"/>
                </a:lnTo>
                <a:cubicBezTo>
                  <a:pt x="234959" y="86659"/>
                  <a:pt x="225384" y="83004"/>
                  <a:pt x="215810" y="83004"/>
                </a:cubicBezTo>
                <a:cubicBezTo>
                  <a:pt x="206235" y="83004"/>
                  <a:pt x="196660" y="86659"/>
                  <a:pt x="189365" y="93969"/>
                </a:cubicBezTo>
                <a:lnTo>
                  <a:pt x="188666" y="94668"/>
                </a:lnTo>
                <a:cubicBezTo>
                  <a:pt x="188073" y="95261"/>
                  <a:pt x="187291" y="95557"/>
                  <a:pt x="186508" y="95557"/>
                </a:cubicBezTo>
                <a:cubicBezTo>
                  <a:pt x="185725" y="95557"/>
                  <a:pt x="184943" y="95261"/>
                  <a:pt x="184350" y="94668"/>
                </a:cubicBezTo>
                <a:cubicBezTo>
                  <a:pt x="183165" y="93452"/>
                  <a:pt x="183165" y="91537"/>
                  <a:pt x="184350" y="90321"/>
                </a:cubicBezTo>
                <a:lnTo>
                  <a:pt x="192678" y="82023"/>
                </a:lnTo>
                <a:cubicBezTo>
                  <a:pt x="198119" y="76552"/>
                  <a:pt x="198119" y="67738"/>
                  <a:pt x="192678" y="62266"/>
                </a:cubicBezTo>
                <a:cubicBezTo>
                  <a:pt x="189958" y="59546"/>
                  <a:pt x="186386" y="58186"/>
                  <a:pt x="182815" y="58186"/>
                </a:cubicBezTo>
                <a:cubicBezTo>
                  <a:pt x="179243" y="58186"/>
                  <a:pt x="175672" y="59546"/>
                  <a:pt x="172952" y="62266"/>
                </a:cubicBezTo>
                <a:lnTo>
                  <a:pt x="142100" y="93118"/>
                </a:lnTo>
                <a:cubicBezTo>
                  <a:pt x="141431" y="93802"/>
                  <a:pt x="140542" y="94144"/>
                  <a:pt x="139649" y="94144"/>
                </a:cubicBezTo>
                <a:cubicBezTo>
                  <a:pt x="138756" y="94144"/>
                  <a:pt x="137860" y="93802"/>
                  <a:pt x="137176" y="93118"/>
                </a:cubicBezTo>
                <a:cubicBezTo>
                  <a:pt x="135808" y="91750"/>
                  <a:pt x="135808" y="89531"/>
                  <a:pt x="137176" y="88163"/>
                </a:cubicBezTo>
                <a:lnTo>
                  <a:pt x="149820" y="75549"/>
                </a:lnTo>
                <a:cubicBezTo>
                  <a:pt x="156112" y="69227"/>
                  <a:pt x="156112" y="59014"/>
                  <a:pt x="149820" y="52722"/>
                </a:cubicBezTo>
                <a:cubicBezTo>
                  <a:pt x="146674" y="49576"/>
                  <a:pt x="142548" y="48003"/>
                  <a:pt x="138418" y="48003"/>
                </a:cubicBezTo>
                <a:cubicBezTo>
                  <a:pt x="134288" y="48003"/>
                  <a:pt x="130154" y="49576"/>
                  <a:pt x="126993" y="52722"/>
                </a:cubicBezTo>
                <a:lnTo>
                  <a:pt x="123923" y="55792"/>
                </a:lnTo>
                <a:cubicBezTo>
                  <a:pt x="122388" y="57327"/>
                  <a:pt x="120382" y="58095"/>
                  <a:pt x="118376" y="58095"/>
                </a:cubicBezTo>
                <a:cubicBezTo>
                  <a:pt x="116370" y="58095"/>
                  <a:pt x="114364" y="57327"/>
                  <a:pt x="112829" y="55792"/>
                </a:cubicBezTo>
                <a:cubicBezTo>
                  <a:pt x="109759" y="52722"/>
                  <a:pt x="109759" y="47768"/>
                  <a:pt x="112829" y="44698"/>
                </a:cubicBezTo>
                <a:lnTo>
                  <a:pt x="126993" y="30503"/>
                </a:lnTo>
                <a:cubicBezTo>
                  <a:pt x="133984" y="23542"/>
                  <a:pt x="133984" y="12205"/>
                  <a:pt x="126993" y="5244"/>
                </a:cubicBezTo>
                <a:cubicBezTo>
                  <a:pt x="123513" y="1749"/>
                  <a:pt x="118938" y="1"/>
                  <a:pt x="114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txBox="1">
            <a:spLocks noGrp="1"/>
          </p:cNvSpPr>
          <p:nvPr>
            <p:ph type="title"/>
          </p:nvPr>
        </p:nvSpPr>
        <p:spPr>
          <a:xfrm>
            <a:off x="1919212" y="1656624"/>
            <a:ext cx="23451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b="1">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5" name="Google Shape;365;p13"/>
          <p:cNvSpPr txBox="1">
            <a:spLocks noGrp="1"/>
          </p:cNvSpPr>
          <p:nvPr>
            <p:ph type="title" idx="2" hasCustomPrompt="1"/>
          </p:nvPr>
        </p:nvSpPr>
        <p:spPr>
          <a:xfrm>
            <a:off x="995288" y="1833374"/>
            <a:ext cx="775200" cy="6759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400"/>
              <a:buNone/>
              <a:defRPr sz="30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66" name="Google Shape;366;p13"/>
          <p:cNvSpPr txBox="1">
            <a:spLocks noGrp="1"/>
          </p:cNvSpPr>
          <p:nvPr>
            <p:ph type="subTitle" idx="1"/>
          </p:nvPr>
        </p:nvSpPr>
        <p:spPr>
          <a:xfrm>
            <a:off x="1919100" y="2067875"/>
            <a:ext cx="2345100" cy="5238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Font typeface="Montserrat Medium"/>
              <a:buNone/>
              <a:defRPr sz="1400">
                <a:solidFill>
                  <a:schemeClr val="dk1"/>
                </a:solidFill>
                <a:latin typeface="Albert Sans Medium"/>
                <a:ea typeface="Albert Sans Medium"/>
                <a:cs typeface="Albert Sans Medium"/>
                <a:sym typeface="Albert Sans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7" name="Google Shape;367;p13"/>
          <p:cNvSpPr txBox="1">
            <a:spLocks noGrp="1"/>
          </p:cNvSpPr>
          <p:nvPr>
            <p:ph type="title" idx="3"/>
          </p:nvPr>
        </p:nvSpPr>
        <p:spPr>
          <a:xfrm>
            <a:off x="5798625" y="1656624"/>
            <a:ext cx="23451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b="1">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8" name="Google Shape;368;p13"/>
          <p:cNvSpPr txBox="1">
            <a:spLocks noGrp="1"/>
          </p:cNvSpPr>
          <p:nvPr>
            <p:ph type="title" idx="4" hasCustomPrompt="1"/>
          </p:nvPr>
        </p:nvSpPr>
        <p:spPr>
          <a:xfrm>
            <a:off x="4874938" y="1833374"/>
            <a:ext cx="775200" cy="6759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400"/>
              <a:buNone/>
              <a:defRPr sz="30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69" name="Google Shape;369;p13"/>
          <p:cNvSpPr txBox="1">
            <a:spLocks noGrp="1"/>
          </p:cNvSpPr>
          <p:nvPr>
            <p:ph type="subTitle" idx="5"/>
          </p:nvPr>
        </p:nvSpPr>
        <p:spPr>
          <a:xfrm>
            <a:off x="5798600" y="2067875"/>
            <a:ext cx="2345100" cy="5238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Font typeface="Montserrat Medium"/>
              <a:buNone/>
              <a:defRPr sz="1400">
                <a:solidFill>
                  <a:schemeClr val="dk1"/>
                </a:solidFill>
                <a:latin typeface="Albert Sans Medium"/>
                <a:ea typeface="Albert Sans Medium"/>
                <a:cs typeface="Albert Sans Medium"/>
                <a:sym typeface="Albert Sans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70" name="Google Shape;370;p13"/>
          <p:cNvSpPr txBox="1">
            <a:spLocks noGrp="1"/>
          </p:cNvSpPr>
          <p:nvPr>
            <p:ph type="title" idx="6"/>
          </p:nvPr>
        </p:nvSpPr>
        <p:spPr>
          <a:xfrm>
            <a:off x="1919212" y="3005950"/>
            <a:ext cx="23451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b="1">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1" name="Google Shape;371;p13"/>
          <p:cNvSpPr txBox="1">
            <a:spLocks noGrp="1"/>
          </p:cNvSpPr>
          <p:nvPr>
            <p:ph type="title" idx="7" hasCustomPrompt="1"/>
          </p:nvPr>
        </p:nvSpPr>
        <p:spPr>
          <a:xfrm>
            <a:off x="995288" y="3182699"/>
            <a:ext cx="775200" cy="6759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400"/>
              <a:buNone/>
              <a:defRPr sz="30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72" name="Google Shape;372;p13"/>
          <p:cNvSpPr txBox="1">
            <a:spLocks noGrp="1"/>
          </p:cNvSpPr>
          <p:nvPr>
            <p:ph type="subTitle" idx="8"/>
          </p:nvPr>
        </p:nvSpPr>
        <p:spPr>
          <a:xfrm>
            <a:off x="1919100" y="3468893"/>
            <a:ext cx="2345100" cy="5238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Font typeface="Montserrat Medium"/>
              <a:buNone/>
              <a:defRPr sz="1400">
                <a:solidFill>
                  <a:schemeClr val="dk1"/>
                </a:solidFill>
                <a:latin typeface="Albert Sans Medium"/>
                <a:ea typeface="Albert Sans Medium"/>
                <a:cs typeface="Albert Sans Medium"/>
                <a:sym typeface="Albert Sans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73" name="Google Shape;373;p13"/>
          <p:cNvSpPr txBox="1">
            <a:spLocks noGrp="1"/>
          </p:cNvSpPr>
          <p:nvPr>
            <p:ph type="title" idx="9"/>
          </p:nvPr>
        </p:nvSpPr>
        <p:spPr>
          <a:xfrm>
            <a:off x="5798625" y="3005949"/>
            <a:ext cx="23451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b="1">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4" name="Google Shape;374;p13"/>
          <p:cNvSpPr txBox="1">
            <a:spLocks noGrp="1"/>
          </p:cNvSpPr>
          <p:nvPr>
            <p:ph type="title" idx="13" hasCustomPrompt="1"/>
          </p:nvPr>
        </p:nvSpPr>
        <p:spPr>
          <a:xfrm>
            <a:off x="4874938" y="3182699"/>
            <a:ext cx="775200" cy="6759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400"/>
              <a:buNone/>
              <a:defRPr sz="30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75" name="Google Shape;375;p13"/>
          <p:cNvSpPr txBox="1">
            <a:spLocks noGrp="1"/>
          </p:cNvSpPr>
          <p:nvPr>
            <p:ph type="subTitle" idx="14"/>
          </p:nvPr>
        </p:nvSpPr>
        <p:spPr>
          <a:xfrm>
            <a:off x="5798600" y="3468893"/>
            <a:ext cx="2345100" cy="5238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1400"/>
              <a:buFont typeface="Montserrat Medium"/>
              <a:buNone/>
              <a:defRPr sz="1400">
                <a:solidFill>
                  <a:schemeClr val="dk1"/>
                </a:solidFill>
                <a:latin typeface="Albert Sans Medium"/>
                <a:ea typeface="Albert Sans Medium"/>
                <a:cs typeface="Albert Sans Medium"/>
                <a:sym typeface="Albert Sans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76" name="Google Shape;376;p13"/>
          <p:cNvSpPr txBox="1">
            <a:spLocks noGrp="1"/>
          </p:cNvSpPr>
          <p:nvPr>
            <p:ph type="title" idx="15"/>
          </p:nvPr>
        </p:nvSpPr>
        <p:spPr>
          <a:xfrm>
            <a:off x="720000" y="539500"/>
            <a:ext cx="7704000" cy="62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77" name="Google Shape;377;p13"/>
          <p:cNvGrpSpPr/>
          <p:nvPr/>
        </p:nvGrpSpPr>
        <p:grpSpPr>
          <a:xfrm>
            <a:off x="8446616" y="3390820"/>
            <a:ext cx="250775" cy="250025"/>
            <a:chOff x="6034575" y="1876450"/>
            <a:chExt cx="250775" cy="250025"/>
          </a:xfrm>
        </p:grpSpPr>
        <p:sp>
          <p:nvSpPr>
            <p:cNvPr id="378" name="Google Shape;378;p13"/>
            <p:cNvSpPr/>
            <p:nvPr/>
          </p:nvSpPr>
          <p:spPr>
            <a:xfrm>
              <a:off x="6138675" y="1876450"/>
              <a:ext cx="42575" cy="250025"/>
            </a:xfrm>
            <a:custGeom>
              <a:avLst/>
              <a:gdLst/>
              <a:ahLst/>
              <a:cxnLst/>
              <a:rect l="l" t="t" r="r" b="b"/>
              <a:pathLst>
                <a:path w="1703" h="10001" extrusionOk="0">
                  <a:moveTo>
                    <a:pt x="1308" y="1"/>
                  </a:moveTo>
                  <a:cubicBezTo>
                    <a:pt x="1064" y="1"/>
                    <a:pt x="852" y="153"/>
                    <a:pt x="852" y="396"/>
                  </a:cubicBezTo>
                  <a:lnTo>
                    <a:pt x="31" y="9515"/>
                  </a:lnTo>
                  <a:cubicBezTo>
                    <a:pt x="1" y="9758"/>
                    <a:pt x="183" y="9971"/>
                    <a:pt x="426" y="10001"/>
                  </a:cubicBezTo>
                  <a:cubicBezTo>
                    <a:pt x="639" y="10001"/>
                    <a:pt x="852" y="9849"/>
                    <a:pt x="882" y="9606"/>
                  </a:cubicBezTo>
                  <a:lnTo>
                    <a:pt x="1672" y="487"/>
                  </a:lnTo>
                  <a:cubicBezTo>
                    <a:pt x="1703" y="244"/>
                    <a:pt x="1520" y="3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6060400" y="1917350"/>
              <a:ext cx="199125" cy="168100"/>
            </a:xfrm>
            <a:custGeom>
              <a:avLst/>
              <a:gdLst/>
              <a:ahLst/>
              <a:cxnLst/>
              <a:rect l="l" t="t" r="r" b="b"/>
              <a:pathLst>
                <a:path w="7965" h="6724" extrusionOk="0">
                  <a:moveTo>
                    <a:pt x="7503" y="0"/>
                  </a:moveTo>
                  <a:cubicBezTo>
                    <a:pt x="7410" y="0"/>
                    <a:pt x="7314" y="32"/>
                    <a:pt x="7235" y="97"/>
                  </a:cubicBezTo>
                  <a:lnTo>
                    <a:pt x="214" y="5994"/>
                  </a:lnTo>
                  <a:cubicBezTo>
                    <a:pt x="31" y="6146"/>
                    <a:pt x="1" y="6389"/>
                    <a:pt x="153" y="6572"/>
                  </a:cubicBezTo>
                  <a:cubicBezTo>
                    <a:pt x="214" y="6663"/>
                    <a:pt x="335" y="6724"/>
                    <a:pt x="426" y="6724"/>
                  </a:cubicBezTo>
                  <a:cubicBezTo>
                    <a:pt x="548" y="6724"/>
                    <a:pt x="639" y="6693"/>
                    <a:pt x="730" y="6632"/>
                  </a:cubicBezTo>
                  <a:lnTo>
                    <a:pt x="7782" y="736"/>
                  </a:lnTo>
                  <a:cubicBezTo>
                    <a:pt x="7965" y="614"/>
                    <a:pt x="7965" y="341"/>
                    <a:pt x="7813" y="158"/>
                  </a:cubicBezTo>
                  <a:cubicBezTo>
                    <a:pt x="7744" y="55"/>
                    <a:pt x="7626" y="0"/>
                    <a:pt x="7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6034575" y="1980575"/>
              <a:ext cx="250775" cy="41800"/>
            </a:xfrm>
            <a:custGeom>
              <a:avLst/>
              <a:gdLst/>
              <a:ahLst/>
              <a:cxnLst/>
              <a:rect l="l" t="t" r="r" b="b"/>
              <a:pathLst>
                <a:path w="10031" h="1672" extrusionOk="0">
                  <a:moveTo>
                    <a:pt x="487" y="0"/>
                  </a:moveTo>
                  <a:cubicBezTo>
                    <a:pt x="274" y="0"/>
                    <a:pt x="61" y="152"/>
                    <a:pt x="31" y="395"/>
                  </a:cubicBezTo>
                  <a:cubicBezTo>
                    <a:pt x="0" y="638"/>
                    <a:pt x="183" y="821"/>
                    <a:pt x="426" y="851"/>
                  </a:cubicBezTo>
                  <a:lnTo>
                    <a:pt x="9545" y="1672"/>
                  </a:lnTo>
                  <a:cubicBezTo>
                    <a:pt x="9788" y="1672"/>
                    <a:pt x="10001" y="1520"/>
                    <a:pt x="10001" y="1277"/>
                  </a:cubicBezTo>
                  <a:cubicBezTo>
                    <a:pt x="10031" y="1033"/>
                    <a:pt x="9849" y="851"/>
                    <a:pt x="9636" y="821"/>
                  </a:cubicBezTo>
                  <a:lnTo>
                    <a:pt x="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6074850" y="1902900"/>
              <a:ext cx="171000" cy="197000"/>
            </a:xfrm>
            <a:custGeom>
              <a:avLst/>
              <a:gdLst/>
              <a:ahLst/>
              <a:cxnLst/>
              <a:rect l="l" t="t" r="r" b="b"/>
              <a:pathLst>
                <a:path w="6840" h="7880" extrusionOk="0">
                  <a:moveTo>
                    <a:pt x="453" y="1"/>
                  </a:moveTo>
                  <a:cubicBezTo>
                    <a:pt x="357" y="1"/>
                    <a:pt x="262" y="32"/>
                    <a:pt x="183" y="98"/>
                  </a:cubicBezTo>
                  <a:cubicBezTo>
                    <a:pt x="31" y="250"/>
                    <a:pt x="0" y="523"/>
                    <a:pt x="152" y="706"/>
                  </a:cubicBezTo>
                  <a:lnTo>
                    <a:pt x="6019" y="7727"/>
                  </a:lnTo>
                  <a:cubicBezTo>
                    <a:pt x="6110" y="7818"/>
                    <a:pt x="6201" y="7879"/>
                    <a:pt x="6323" y="7879"/>
                  </a:cubicBezTo>
                  <a:cubicBezTo>
                    <a:pt x="6414" y="7879"/>
                    <a:pt x="6535" y="7849"/>
                    <a:pt x="6627" y="7788"/>
                  </a:cubicBezTo>
                  <a:cubicBezTo>
                    <a:pt x="6809" y="7636"/>
                    <a:pt x="6839" y="7362"/>
                    <a:pt x="6687" y="7180"/>
                  </a:cubicBezTo>
                  <a:lnTo>
                    <a:pt x="791" y="159"/>
                  </a:lnTo>
                  <a:cubicBezTo>
                    <a:pt x="704" y="55"/>
                    <a:pt x="579"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1277"/>
        <p:cNvGrpSpPr/>
        <p:nvPr/>
      </p:nvGrpSpPr>
      <p:grpSpPr>
        <a:xfrm>
          <a:off x="0" y="0"/>
          <a:ext cx="0" cy="0"/>
          <a:chOff x="0" y="0"/>
          <a:chExt cx="0" cy="0"/>
        </a:xfrm>
      </p:grpSpPr>
      <p:sp>
        <p:nvSpPr>
          <p:cNvPr id="1278" name="Google Shape;1278;p41"/>
          <p:cNvSpPr/>
          <p:nvPr/>
        </p:nvSpPr>
        <p:spPr>
          <a:xfrm flipH="1">
            <a:off x="-386511" y="-83723"/>
            <a:ext cx="2391962" cy="1554798"/>
          </a:xfrm>
          <a:custGeom>
            <a:avLst/>
            <a:gdLst/>
            <a:ahLst/>
            <a:cxnLst/>
            <a:rect l="l" t="t" r="r" b="b"/>
            <a:pathLst>
              <a:path w="67479" h="43862" fill="none" extrusionOk="0">
                <a:moveTo>
                  <a:pt x="67479" y="1247"/>
                </a:moveTo>
                <a:cubicBezTo>
                  <a:pt x="66719" y="1490"/>
                  <a:pt x="38117" y="30427"/>
                  <a:pt x="27174" y="41521"/>
                </a:cubicBezTo>
                <a:cubicBezTo>
                  <a:pt x="24834" y="43862"/>
                  <a:pt x="21065" y="43862"/>
                  <a:pt x="18724" y="41552"/>
                </a:cubicBezTo>
                <a:lnTo>
                  <a:pt x="18724" y="41552"/>
                </a:lnTo>
                <a:cubicBezTo>
                  <a:pt x="16414" y="39211"/>
                  <a:pt x="16414" y="35442"/>
                  <a:pt x="18724" y="33132"/>
                </a:cubicBezTo>
                <a:lnTo>
                  <a:pt x="27721" y="24135"/>
                </a:lnTo>
                <a:cubicBezTo>
                  <a:pt x="28876" y="22980"/>
                  <a:pt x="28876" y="21095"/>
                  <a:pt x="27721" y="19910"/>
                </a:cubicBezTo>
                <a:lnTo>
                  <a:pt x="27721" y="19910"/>
                </a:lnTo>
                <a:cubicBezTo>
                  <a:pt x="26566" y="18755"/>
                  <a:pt x="24682" y="18755"/>
                  <a:pt x="23496" y="19910"/>
                </a:cubicBezTo>
                <a:lnTo>
                  <a:pt x="19758" y="23679"/>
                </a:lnTo>
                <a:cubicBezTo>
                  <a:pt x="17205" y="26202"/>
                  <a:pt x="13101" y="26202"/>
                  <a:pt x="10548" y="23679"/>
                </a:cubicBezTo>
                <a:lnTo>
                  <a:pt x="10548" y="23679"/>
                </a:lnTo>
                <a:cubicBezTo>
                  <a:pt x="7995" y="21126"/>
                  <a:pt x="7995" y="16992"/>
                  <a:pt x="10548" y="14439"/>
                </a:cubicBezTo>
                <a:lnTo>
                  <a:pt x="10548" y="14439"/>
                </a:lnTo>
                <a:cubicBezTo>
                  <a:pt x="11612" y="13375"/>
                  <a:pt x="11612" y="11612"/>
                  <a:pt x="10548" y="10548"/>
                </a:cubicBezTo>
                <a:lnTo>
                  <a:pt x="1" y="1"/>
                </a:lnTo>
              </a:path>
            </a:pathLst>
          </a:custGeom>
          <a:noFill/>
          <a:ln w="19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1"/>
          <p:cNvSpPr/>
          <p:nvPr/>
        </p:nvSpPr>
        <p:spPr>
          <a:xfrm rot="-5400000" flipH="1">
            <a:off x="5363456" y="-165679"/>
            <a:ext cx="5411078" cy="2283006"/>
          </a:xfrm>
          <a:custGeom>
            <a:avLst/>
            <a:gdLst/>
            <a:ahLst/>
            <a:cxnLst/>
            <a:rect l="l" t="t" r="r" b="b"/>
            <a:pathLst>
              <a:path w="256510" h="108225" extrusionOk="0">
                <a:moveTo>
                  <a:pt x="114360" y="1"/>
                </a:moveTo>
                <a:cubicBezTo>
                  <a:pt x="109782" y="1"/>
                  <a:pt x="105200" y="1749"/>
                  <a:pt x="101704" y="5244"/>
                </a:cubicBezTo>
                <a:lnTo>
                  <a:pt x="0" y="108224"/>
                </a:lnTo>
                <a:lnTo>
                  <a:pt x="256509" y="108224"/>
                </a:lnTo>
                <a:lnTo>
                  <a:pt x="242254" y="93969"/>
                </a:lnTo>
                <a:cubicBezTo>
                  <a:pt x="234959" y="86659"/>
                  <a:pt x="225384" y="83004"/>
                  <a:pt x="215810" y="83004"/>
                </a:cubicBezTo>
                <a:cubicBezTo>
                  <a:pt x="206235" y="83004"/>
                  <a:pt x="196660" y="86659"/>
                  <a:pt x="189365" y="93969"/>
                </a:cubicBezTo>
                <a:lnTo>
                  <a:pt x="188666" y="94668"/>
                </a:lnTo>
                <a:cubicBezTo>
                  <a:pt x="188073" y="95261"/>
                  <a:pt x="187291" y="95557"/>
                  <a:pt x="186508" y="95557"/>
                </a:cubicBezTo>
                <a:cubicBezTo>
                  <a:pt x="185725" y="95557"/>
                  <a:pt x="184943" y="95261"/>
                  <a:pt x="184350" y="94668"/>
                </a:cubicBezTo>
                <a:cubicBezTo>
                  <a:pt x="183165" y="93452"/>
                  <a:pt x="183165" y="91537"/>
                  <a:pt x="184350" y="90321"/>
                </a:cubicBezTo>
                <a:lnTo>
                  <a:pt x="192678" y="82023"/>
                </a:lnTo>
                <a:cubicBezTo>
                  <a:pt x="198119" y="76552"/>
                  <a:pt x="198119" y="67738"/>
                  <a:pt x="192678" y="62266"/>
                </a:cubicBezTo>
                <a:cubicBezTo>
                  <a:pt x="189958" y="59546"/>
                  <a:pt x="186386" y="58186"/>
                  <a:pt x="182815" y="58186"/>
                </a:cubicBezTo>
                <a:cubicBezTo>
                  <a:pt x="179243" y="58186"/>
                  <a:pt x="175672" y="59546"/>
                  <a:pt x="172952" y="62266"/>
                </a:cubicBezTo>
                <a:lnTo>
                  <a:pt x="142100" y="93118"/>
                </a:lnTo>
                <a:cubicBezTo>
                  <a:pt x="141431" y="93802"/>
                  <a:pt x="140542" y="94144"/>
                  <a:pt x="139649" y="94144"/>
                </a:cubicBezTo>
                <a:cubicBezTo>
                  <a:pt x="138756" y="94144"/>
                  <a:pt x="137860" y="93802"/>
                  <a:pt x="137176" y="93118"/>
                </a:cubicBezTo>
                <a:cubicBezTo>
                  <a:pt x="135808" y="91750"/>
                  <a:pt x="135808" y="89531"/>
                  <a:pt x="137176" y="88163"/>
                </a:cubicBezTo>
                <a:lnTo>
                  <a:pt x="149820" y="75549"/>
                </a:lnTo>
                <a:cubicBezTo>
                  <a:pt x="156112" y="69227"/>
                  <a:pt x="156112" y="59014"/>
                  <a:pt x="149820" y="52722"/>
                </a:cubicBezTo>
                <a:cubicBezTo>
                  <a:pt x="146674" y="49576"/>
                  <a:pt x="142548" y="48003"/>
                  <a:pt x="138418" y="48003"/>
                </a:cubicBezTo>
                <a:cubicBezTo>
                  <a:pt x="134288" y="48003"/>
                  <a:pt x="130154" y="49576"/>
                  <a:pt x="126993" y="52722"/>
                </a:cubicBezTo>
                <a:lnTo>
                  <a:pt x="123923" y="55792"/>
                </a:lnTo>
                <a:cubicBezTo>
                  <a:pt x="122388" y="57327"/>
                  <a:pt x="120382" y="58095"/>
                  <a:pt x="118376" y="58095"/>
                </a:cubicBezTo>
                <a:cubicBezTo>
                  <a:pt x="116370" y="58095"/>
                  <a:pt x="114364" y="57327"/>
                  <a:pt x="112829" y="55792"/>
                </a:cubicBezTo>
                <a:cubicBezTo>
                  <a:pt x="109759" y="52722"/>
                  <a:pt x="109759" y="47768"/>
                  <a:pt x="112829" y="44698"/>
                </a:cubicBezTo>
                <a:lnTo>
                  <a:pt x="126993" y="30503"/>
                </a:lnTo>
                <a:cubicBezTo>
                  <a:pt x="133984" y="23542"/>
                  <a:pt x="133984" y="12205"/>
                  <a:pt x="126993" y="5244"/>
                </a:cubicBezTo>
                <a:cubicBezTo>
                  <a:pt x="123513" y="1749"/>
                  <a:pt x="118938" y="1"/>
                  <a:pt x="114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1"/>
          <p:cNvSpPr/>
          <p:nvPr/>
        </p:nvSpPr>
        <p:spPr>
          <a:xfrm rot="204" flipH="1">
            <a:off x="7535173" y="4121534"/>
            <a:ext cx="2044195" cy="1292346"/>
          </a:xfrm>
          <a:custGeom>
            <a:avLst/>
            <a:gdLst/>
            <a:ahLst/>
            <a:cxnLst/>
            <a:rect l="l" t="t" r="r" b="b"/>
            <a:pathLst>
              <a:path w="48573" h="30708" extrusionOk="0">
                <a:moveTo>
                  <a:pt x="32281" y="0"/>
                </a:moveTo>
                <a:cubicBezTo>
                  <a:pt x="31201" y="0"/>
                  <a:pt x="30122" y="418"/>
                  <a:pt x="29302" y="1254"/>
                </a:cubicBezTo>
                <a:cubicBezTo>
                  <a:pt x="21520" y="9127"/>
                  <a:pt x="1216" y="29644"/>
                  <a:pt x="669" y="29826"/>
                </a:cubicBezTo>
                <a:lnTo>
                  <a:pt x="0" y="30708"/>
                </a:lnTo>
                <a:lnTo>
                  <a:pt x="48573" y="30708"/>
                </a:lnTo>
                <a:lnTo>
                  <a:pt x="41095" y="23230"/>
                </a:lnTo>
                <a:cubicBezTo>
                  <a:pt x="40305" y="22470"/>
                  <a:pt x="40305" y="21224"/>
                  <a:pt x="41095" y="20464"/>
                </a:cubicBezTo>
                <a:cubicBezTo>
                  <a:pt x="42889" y="18671"/>
                  <a:pt x="42889" y="15723"/>
                  <a:pt x="41095" y="13929"/>
                </a:cubicBezTo>
                <a:cubicBezTo>
                  <a:pt x="40183" y="13017"/>
                  <a:pt x="38998" y="12561"/>
                  <a:pt x="37813" y="12561"/>
                </a:cubicBezTo>
                <a:cubicBezTo>
                  <a:pt x="36627" y="12561"/>
                  <a:pt x="35442" y="13017"/>
                  <a:pt x="34530" y="13929"/>
                </a:cubicBezTo>
                <a:lnTo>
                  <a:pt x="31885" y="16574"/>
                </a:lnTo>
                <a:cubicBezTo>
                  <a:pt x="31475" y="16999"/>
                  <a:pt x="30936" y="17212"/>
                  <a:pt x="30392" y="17212"/>
                </a:cubicBezTo>
                <a:cubicBezTo>
                  <a:pt x="29849" y="17212"/>
                  <a:pt x="29302" y="16999"/>
                  <a:pt x="28876" y="16574"/>
                </a:cubicBezTo>
                <a:cubicBezTo>
                  <a:pt x="28056" y="15753"/>
                  <a:pt x="28056" y="14416"/>
                  <a:pt x="28876" y="13595"/>
                </a:cubicBezTo>
                <a:lnTo>
                  <a:pt x="35259" y="7212"/>
                </a:lnTo>
                <a:cubicBezTo>
                  <a:pt x="36931" y="5570"/>
                  <a:pt x="36931" y="2896"/>
                  <a:pt x="35259" y="1254"/>
                </a:cubicBezTo>
                <a:cubicBezTo>
                  <a:pt x="34439" y="418"/>
                  <a:pt x="33360" y="0"/>
                  <a:pt x="32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1"/>
          <p:cNvSpPr/>
          <p:nvPr/>
        </p:nvSpPr>
        <p:spPr>
          <a:xfrm rot="-10799796" flipH="1">
            <a:off x="-195236" y="-87214"/>
            <a:ext cx="2044195" cy="1292346"/>
          </a:xfrm>
          <a:custGeom>
            <a:avLst/>
            <a:gdLst/>
            <a:ahLst/>
            <a:cxnLst/>
            <a:rect l="l" t="t" r="r" b="b"/>
            <a:pathLst>
              <a:path w="48573" h="30708" extrusionOk="0">
                <a:moveTo>
                  <a:pt x="32281" y="0"/>
                </a:moveTo>
                <a:cubicBezTo>
                  <a:pt x="31201" y="0"/>
                  <a:pt x="30122" y="418"/>
                  <a:pt x="29302" y="1254"/>
                </a:cubicBezTo>
                <a:cubicBezTo>
                  <a:pt x="21520" y="9127"/>
                  <a:pt x="1216" y="29644"/>
                  <a:pt x="669" y="29826"/>
                </a:cubicBezTo>
                <a:lnTo>
                  <a:pt x="0" y="30708"/>
                </a:lnTo>
                <a:lnTo>
                  <a:pt x="48573" y="30708"/>
                </a:lnTo>
                <a:lnTo>
                  <a:pt x="41095" y="23230"/>
                </a:lnTo>
                <a:cubicBezTo>
                  <a:pt x="40305" y="22470"/>
                  <a:pt x="40305" y="21224"/>
                  <a:pt x="41095" y="20464"/>
                </a:cubicBezTo>
                <a:cubicBezTo>
                  <a:pt x="42889" y="18671"/>
                  <a:pt x="42889" y="15723"/>
                  <a:pt x="41095" y="13929"/>
                </a:cubicBezTo>
                <a:cubicBezTo>
                  <a:pt x="40183" y="13017"/>
                  <a:pt x="38998" y="12561"/>
                  <a:pt x="37813" y="12561"/>
                </a:cubicBezTo>
                <a:cubicBezTo>
                  <a:pt x="36627" y="12561"/>
                  <a:pt x="35442" y="13017"/>
                  <a:pt x="34530" y="13929"/>
                </a:cubicBezTo>
                <a:lnTo>
                  <a:pt x="31885" y="16574"/>
                </a:lnTo>
                <a:cubicBezTo>
                  <a:pt x="31475" y="16999"/>
                  <a:pt x="30936" y="17212"/>
                  <a:pt x="30392" y="17212"/>
                </a:cubicBezTo>
                <a:cubicBezTo>
                  <a:pt x="29849" y="17212"/>
                  <a:pt x="29302" y="16999"/>
                  <a:pt x="28876" y="16574"/>
                </a:cubicBezTo>
                <a:cubicBezTo>
                  <a:pt x="28056" y="15753"/>
                  <a:pt x="28056" y="14416"/>
                  <a:pt x="28876" y="13595"/>
                </a:cubicBezTo>
                <a:lnTo>
                  <a:pt x="35259" y="7212"/>
                </a:lnTo>
                <a:cubicBezTo>
                  <a:pt x="36931" y="5570"/>
                  <a:pt x="36931" y="2896"/>
                  <a:pt x="35259" y="1254"/>
                </a:cubicBezTo>
                <a:cubicBezTo>
                  <a:pt x="34439" y="418"/>
                  <a:pt x="33360" y="0"/>
                  <a:pt x="32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41"/>
          <p:cNvGrpSpPr/>
          <p:nvPr/>
        </p:nvGrpSpPr>
        <p:grpSpPr>
          <a:xfrm rot="10800000" flipH="1">
            <a:off x="6208960" y="4817780"/>
            <a:ext cx="608700" cy="624900"/>
            <a:chOff x="1208500" y="2193200"/>
            <a:chExt cx="608700" cy="624900"/>
          </a:xfrm>
        </p:grpSpPr>
        <p:sp>
          <p:nvSpPr>
            <p:cNvPr id="1283" name="Google Shape;1283;p41"/>
            <p:cNvSpPr/>
            <p:nvPr/>
          </p:nvSpPr>
          <p:spPr>
            <a:xfrm>
              <a:off x="1225975" y="2230475"/>
              <a:ext cx="553975" cy="552650"/>
            </a:xfrm>
            <a:custGeom>
              <a:avLst/>
              <a:gdLst/>
              <a:ahLst/>
              <a:cxnLst/>
              <a:rect l="l" t="t" r="r" b="b"/>
              <a:pathLst>
                <a:path w="22159" h="22106" extrusionOk="0">
                  <a:moveTo>
                    <a:pt x="12014" y="1"/>
                  </a:moveTo>
                  <a:cubicBezTo>
                    <a:pt x="11794" y="1"/>
                    <a:pt x="11612" y="172"/>
                    <a:pt x="11612" y="369"/>
                  </a:cubicBezTo>
                  <a:lnTo>
                    <a:pt x="11308" y="3895"/>
                  </a:lnTo>
                  <a:cubicBezTo>
                    <a:pt x="11220" y="3891"/>
                    <a:pt x="11132" y="3889"/>
                    <a:pt x="11045" y="3889"/>
                  </a:cubicBezTo>
                  <a:cubicBezTo>
                    <a:pt x="10471" y="3889"/>
                    <a:pt x="9917" y="3972"/>
                    <a:pt x="9362" y="4077"/>
                  </a:cubicBezTo>
                  <a:lnTo>
                    <a:pt x="8329" y="734"/>
                  </a:lnTo>
                  <a:cubicBezTo>
                    <a:pt x="8282" y="545"/>
                    <a:pt x="8125" y="430"/>
                    <a:pt x="7958" y="430"/>
                  </a:cubicBezTo>
                  <a:cubicBezTo>
                    <a:pt x="7909" y="430"/>
                    <a:pt x="7860" y="440"/>
                    <a:pt x="7812" y="460"/>
                  </a:cubicBezTo>
                  <a:cubicBezTo>
                    <a:pt x="7569" y="521"/>
                    <a:pt x="7447" y="764"/>
                    <a:pt x="7508" y="977"/>
                  </a:cubicBezTo>
                  <a:lnTo>
                    <a:pt x="8572" y="4320"/>
                  </a:lnTo>
                  <a:cubicBezTo>
                    <a:pt x="7934" y="4563"/>
                    <a:pt x="7326" y="4867"/>
                    <a:pt x="6779" y="5263"/>
                  </a:cubicBezTo>
                  <a:lnTo>
                    <a:pt x="4560" y="2588"/>
                  </a:lnTo>
                  <a:cubicBezTo>
                    <a:pt x="4473" y="2484"/>
                    <a:pt x="4348" y="2430"/>
                    <a:pt x="4222" y="2430"/>
                  </a:cubicBezTo>
                  <a:cubicBezTo>
                    <a:pt x="4127" y="2430"/>
                    <a:pt x="4031" y="2461"/>
                    <a:pt x="3952" y="2527"/>
                  </a:cubicBezTo>
                  <a:cubicBezTo>
                    <a:pt x="3769" y="2679"/>
                    <a:pt x="3769" y="2953"/>
                    <a:pt x="3891" y="3135"/>
                  </a:cubicBezTo>
                  <a:lnTo>
                    <a:pt x="6110" y="5779"/>
                  </a:lnTo>
                  <a:cubicBezTo>
                    <a:pt x="5593" y="6266"/>
                    <a:pt x="5137" y="6782"/>
                    <a:pt x="4742" y="7390"/>
                  </a:cubicBezTo>
                  <a:lnTo>
                    <a:pt x="1733" y="5871"/>
                  </a:lnTo>
                  <a:cubicBezTo>
                    <a:pt x="1677" y="5847"/>
                    <a:pt x="1620" y="5835"/>
                    <a:pt x="1563" y="5835"/>
                  </a:cubicBezTo>
                  <a:cubicBezTo>
                    <a:pt x="1401" y="5835"/>
                    <a:pt x="1245" y="5926"/>
                    <a:pt x="1155" y="6083"/>
                  </a:cubicBezTo>
                  <a:cubicBezTo>
                    <a:pt x="1064" y="6296"/>
                    <a:pt x="1155" y="6539"/>
                    <a:pt x="1338" y="6630"/>
                  </a:cubicBezTo>
                  <a:lnTo>
                    <a:pt x="4347" y="8150"/>
                  </a:lnTo>
                  <a:cubicBezTo>
                    <a:pt x="4043" y="8728"/>
                    <a:pt x="3830" y="9336"/>
                    <a:pt x="3709" y="9974"/>
                  </a:cubicBezTo>
                  <a:lnTo>
                    <a:pt x="487" y="9670"/>
                  </a:lnTo>
                  <a:cubicBezTo>
                    <a:pt x="244" y="9670"/>
                    <a:pt x="31" y="9822"/>
                    <a:pt x="31" y="10065"/>
                  </a:cubicBezTo>
                  <a:cubicBezTo>
                    <a:pt x="0" y="10308"/>
                    <a:pt x="183" y="10521"/>
                    <a:pt x="426" y="10521"/>
                  </a:cubicBezTo>
                  <a:lnTo>
                    <a:pt x="3587" y="10825"/>
                  </a:lnTo>
                  <a:cubicBezTo>
                    <a:pt x="3526" y="11524"/>
                    <a:pt x="3587" y="12223"/>
                    <a:pt x="3709" y="12892"/>
                  </a:cubicBezTo>
                  <a:lnTo>
                    <a:pt x="760" y="13804"/>
                  </a:lnTo>
                  <a:cubicBezTo>
                    <a:pt x="548" y="13865"/>
                    <a:pt x="396" y="14108"/>
                    <a:pt x="487" y="14351"/>
                  </a:cubicBezTo>
                  <a:cubicBezTo>
                    <a:pt x="537" y="14527"/>
                    <a:pt x="711" y="14640"/>
                    <a:pt x="891" y="14640"/>
                  </a:cubicBezTo>
                  <a:cubicBezTo>
                    <a:pt x="928" y="14640"/>
                    <a:pt x="966" y="14635"/>
                    <a:pt x="1003" y="14624"/>
                  </a:cubicBezTo>
                  <a:lnTo>
                    <a:pt x="3921" y="13713"/>
                  </a:lnTo>
                  <a:cubicBezTo>
                    <a:pt x="4134" y="14412"/>
                    <a:pt x="4469" y="15080"/>
                    <a:pt x="4864" y="15688"/>
                  </a:cubicBezTo>
                  <a:lnTo>
                    <a:pt x="2614" y="17573"/>
                  </a:lnTo>
                  <a:cubicBezTo>
                    <a:pt x="2432" y="17725"/>
                    <a:pt x="2432" y="17998"/>
                    <a:pt x="2554" y="18181"/>
                  </a:cubicBezTo>
                  <a:cubicBezTo>
                    <a:pt x="2640" y="18284"/>
                    <a:pt x="2765" y="18339"/>
                    <a:pt x="2891" y="18339"/>
                  </a:cubicBezTo>
                  <a:cubicBezTo>
                    <a:pt x="2987" y="18339"/>
                    <a:pt x="3083" y="18307"/>
                    <a:pt x="3162" y="18241"/>
                  </a:cubicBezTo>
                  <a:lnTo>
                    <a:pt x="5380" y="16387"/>
                  </a:lnTo>
                  <a:cubicBezTo>
                    <a:pt x="5867" y="16934"/>
                    <a:pt x="6414" y="17421"/>
                    <a:pt x="7022" y="17816"/>
                  </a:cubicBezTo>
                  <a:lnTo>
                    <a:pt x="5715" y="20308"/>
                  </a:lnTo>
                  <a:cubicBezTo>
                    <a:pt x="5624" y="20491"/>
                    <a:pt x="5684" y="20764"/>
                    <a:pt x="5897" y="20886"/>
                  </a:cubicBezTo>
                  <a:cubicBezTo>
                    <a:pt x="5961" y="20913"/>
                    <a:pt x="6030" y="20927"/>
                    <a:pt x="6099" y="20927"/>
                  </a:cubicBezTo>
                  <a:cubicBezTo>
                    <a:pt x="6258" y="20927"/>
                    <a:pt x="6411" y="20852"/>
                    <a:pt x="6475" y="20704"/>
                  </a:cubicBezTo>
                  <a:lnTo>
                    <a:pt x="7782" y="18241"/>
                  </a:lnTo>
                  <a:cubicBezTo>
                    <a:pt x="8450" y="18576"/>
                    <a:pt x="9180" y="18819"/>
                    <a:pt x="9970" y="18941"/>
                  </a:cubicBezTo>
                  <a:lnTo>
                    <a:pt x="9727" y="21646"/>
                  </a:lnTo>
                  <a:cubicBezTo>
                    <a:pt x="9697" y="21889"/>
                    <a:pt x="9879" y="22102"/>
                    <a:pt x="10092" y="22102"/>
                  </a:cubicBezTo>
                  <a:cubicBezTo>
                    <a:pt x="10110" y="22104"/>
                    <a:pt x="10127" y="22105"/>
                    <a:pt x="10145" y="22105"/>
                  </a:cubicBezTo>
                  <a:cubicBezTo>
                    <a:pt x="10365" y="22105"/>
                    <a:pt x="10550" y="21934"/>
                    <a:pt x="10578" y="21737"/>
                  </a:cubicBezTo>
                  <a:lnTo>
                    <a:pt x="10791" y="19032"/>
                  </a:lnTo>
                  <a:cubicBezTo>
                    <a:pt x="10891" y="19036"/>
                    <a:pt x="10991" y="19038"/>
                    <a:pt x="11089" y="19038"/>
                  </a:cubicBezTo>
                  <a:cubicBezTo>
                    <a:pt x="11766" y="19038"/>
                    <a:pt x="12403" y="18948"/>
                    <a:pt x="13040" y="18789"/>
                  </a:cubicBezTo>
                  <a:lnTo>
                    <a:pt x="13830" y="21372"/>
                  </a:lnTo>
                  <a:cubicBezTo>
                    <a:pt x="13878" y="21561"/>
                    <a:pt x="14034" y="21676"/>
                    <a:pt x="14215" y="21676"/>
                  </a:cubicBezTo>
                  <a:cubicBezTo>
                    <a:pt x="14268" y="21676"/>
                    <a:pt x="14323" y="21666"/>
                    <a:pt x="14378" y="21646"/>
                  </a:cubicBezTo>
                  <a:cubicBezTo>
                    <a:pt x="14590" y="21585"/>
                    <a:pt x="14712" y="21342"/>
                    <a:pt x="14651" y="21129"/>
                  </a:cubicBezTo>
                  <a:lnTo>
                    <a:pt x="13830" y="18515"/>
                  </a:lnTo>
                  <a:cubicBezTo>
                    <a:pt x="14560" y="18241"/>
                    <a:pt x="15229" y="17877"/>
                    <a:pt x="15837" y="17390"/>
                  </a:cubicBezTo>
                  <a:lnTo>
                    <a:pt x="17600" y="19518"/>
                  </a:lnTo>
                  <a:cubicBezTo>
                    <a:pt x="17686" y="19622"/>
                    <a:pt x="17811" y="19676"/>
                    <a:pt x="17937" y="19676"/>
                  </a:cubicBezTo>
                  <a:cubicBezTo>
                    <a:pt x="18033" y="19676"/>
                    <a:pt x="18129" y="19645"/>
                    <a:pt x="18207" y="19579"/>
                  </a:cubicBezTo>
                  <a:cubicBezTo>
                    <a:pt x="18390" y="19427"/>
                    <a:pt x="18420" y="19153"/>
                    <a:pt x="18268" y="18971"/>
                  </a:cubicBezTo>
                  <a:lnTo>
                    <a:pt x="16475" y="16843"/>
                  </a:lnTo>
                  <a:cubicBezTo>
                    <a:pt x="17022" y="16266"/>
                    <a:pt x="17508" y="15658"/>
                    <a:pt x="17873" y="14928"/>
                  </a:cubicBezTo>
                  <a:lnTo>
                    <a:pt x="20426" y="16235"/>
                  </a:lnTo>
                  <a:cubicBezTo>
                    <a:pt x="20482" y="16259"/>
                    <a:pt x="20542" y="16271"/>
                    <a:pt x="20601" y="16271"/>
                  </a:cubicBezTo>
                  <a:cubicBezTo>
                    <a:pt x="20770" y="16271"/>
                    <a:pt x="20936" y="16180"/>
                    <a:pt x="21004" y="16023"/>
                  </a:cubicBezTo>
                  <a:cubicBezTo>
                    <a:pt x="21125" y="15810"/>
                    <a:pt x="21034" y="15567"/>
                    <a:pt x="20821" y="15476"/>
                  </a:cubicBezTo>
                  <a:lnTo>
                    <a:pt x="18207" y="14168"/>
                  </a:lnTo>
                  <a:cubicBezTo>
                    <a:pt x="18451" y="13530"/>
                    <a:pt x="18633" y="12861"/>
                    <a:pt x="18694" y="12162"/>
                  </a:cubicBezTo>
                  <a:lnTo>
                    <a:pt x="21673" y="12436"/>
                  </a:lnTo>
                  <a:cubicBezTo>
                    <a:pt x="21916" y="12436"/>
                    <a:pt x="22128" y="12284"/>
                    <a:pt x="22159" y="12041"/>
                  </a:cubicBezTo>
                  <a:cubicBezTo>
                    <a:pt x="22159" y="11798"/>
                    <a:pt x="22007" y="11585"/>
                    <a:pt x="21764" y="11585"/>
                  </a:cubicBezTo>
                  <a:lnTo>
                    <a:pt x="18724" y="11311"/>
                  </a:lnTo>
                  <a:cubicBezTo>
                    <a:pt x="18694" y="10582"/>
                    <a:pt x="18603" y="9913"/>
                    <a:pt x="18390" y="9244"/>
                  </a:cubicBezTo>
                  <a:lnTo>
                    <a:pt x="21399" y="8302"/>
                  </a:lnTo>
                  <a:cubicBezTo>
                    <a:pt x="21642" y="8241"/>
                    <a:pt x="21764" y="7998"/>
                    <a:pt x="21703" y="7785"/>
                  </a:cubicBezTo>
                  <a:cubicBezTo>
                    <a:pt x="21627" y="7584"/>
                    <a:pt x="21448" y="7466"/>
                    <a:pt x="21267" y="7466"/>
                  </a:cubicBezTo>
                  <a:cubicBezTo>
                    <a:pt x="21230" y="7466"/>
                    <a:pt x="21192" y="7471"/>
                    <a:pt x="21156" y="7481"/>
                  </a:cubicBezTo>
                  <a:lnTo>
                    <a:pt x="18086" y="8424"/>
                  </a:lnTo>
                  <a:cubicBezTo>
                    <a:pt x="17812" y="7785"/>
                    <a:pt x="17448" y="7208"/>
                    <a:pt x="16992" y="6661"/>
                  </a:cubicBezTo>
                  <a:lnTo>
                    <a:pt x="19545" y="4533"/>
                  </a:lnTo>
                  <a:cubicBezTo>
                    <a:pt x="19727" y="4381"/>
                    <a:pt x="19758" y="4108"/>
                    <a:pt x="19606" y="3925"/>
                  </a:cubicBezTo>
                  <a:cubicBezTo>
                    <a:pt x="19519" y="3822"/>
                    <a:pt x="19394" y="3767"/>
                    <a:pt x="19268" y="3767"/>
                  </a:cubicBezTo>
                  <a:cubicBezTo>
                    <a:pt x="19172" y="3767"/>
                    <a:pt x="19077" y="3799"/>
                    <a:pt x="18998" y="3864"/>
                  </a:cubicBezTo>
                  <a:lnTo>
                    <a:pt x="16414" y="6022"/>
                  </a:lnTo>
                  <a:cubicBezTo>
                    <a:pt x="15958" y="5567"/>
                    <a:pt x="15411" y="5171"/>
                    <a:pt x="14834" y="4837"/>
                  </a:cubicBezTo>
                  <a:lnTo>
                    <a:pt x="16444" y="1797"/>
                  </a:lnTo>
                  <a:cubicBezTo>
                    <a:pt x="16566" y="1615"/>
                    <a:pt x="16475" y="1342"/>
                    <a:pt x="16262" y="1220"/>
                  </a:cubicBezTo>
                  <a:cubicBezTo>
                    <a:pt x="16198" y="1193"/>
                    <a:pt x="16132" y="1179"/>
                    <a:pt x="16067" y="1179"/>
                  </a:cubicBezTo>
                  <a:cubicBezTo>
                    <a:pt x="15914" y="1179"/>
                    <a:pt x="15770" y="1253"/>
                    <a:pt x="15685" y="1402"/>
                  </a:cubicBezTo>
                  <a:lnTo>
                    <a:pt x="14074" y="4472"/>
                  </a:lnTo>
                  <a:cubicBezTo>
                    <a:pt x="13466" y="4229"/>
                    <a:pt x="12827" y="4047"/>
                    <a:pt x="12159" y="3956"/>
                  </a:cubicBezTo>
                  <a:lnTo>
                    <a:pt x="12463" y="460"/>
                  </a:lnTo>
                  <a:cubicBezTo>
                    <a:pt x="12463" y="217"/>
                    <a:pt x="12311" y="4"/>
                    <a:pt x="12068" y="4"/>
                  </a:cubicBezTo>
                  <a:cubicBezTo>
                    <a:pt x="12050" y="2"/>
                    <a:pt x="12032" y="1"/>
                    <a:pt x="120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1"/>
            <p:cNvSpPr/>
            <p:nvPr/>
          </p:nvSpPr>
          <p:spPr>
            <a:xfrm>
              <a:off x="1340725" y="2720575"/>
              <a:ext cx="64600" cy="61825"/>
            </a:xfrm>
            <a:custGeom>
              <a:avLst/>
              <a:gdLst/>
              <a:ahLst/>
              <a:cxnLst/>
              <a:rect l="l" t="t" r="r" b="b"/>
              <a:pathLst>
                <a:path w="2584" h="2473" extrusionOk="0">
                  <a:moveTo>
                    <a:pt x="1291" y="0"/>
                  </a:moveTo>
                  <a:cubicBezTo>
                    <a:pt x="666" y="0"/>
                    <a:pt x="118" y="497"/>
                    <a:pt x="61" y="1130"/>
                  </a:cubicBezTo>
                  <a:cubicBezTo>
                    <a:pt x="0" y="1799"/>
                    <a:pt x="517" y="2407"/>
                    <a:pt x="1186" y="2467"/>
                  </a:cubicBezTo>
                  <a:cubicBezTo>
                    <a:pt x="1225" y="2471"/>
                    <a:pt x="1264" y="2472"/>
                    <a:pt x="1303" y="2472"/>
                  </a:cubicBezTo>
                  <a:cubicBezTo>
                    <a:pt x="1948" y="2472"/>
                    <a:pt x="2466" y="2002"/>
                    <a:pt x="2523" y="1343"/>
                  </a:cubicBezTo>
                  <a:cubicBezTo>
                    <a:pt x="2584" y="674"/>
                    <a:pt x="2097" y="66"/>
                    <a:pt x="1398" y="5"/>
                  </a:cubicBezTo>
                  <a:cubicBezTo>
                    <a:pt x="1362" y="2"/>
                    <a:pt x="1327" y="0"/>
                    <a:pt x="1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1"/>
            <p:cNvSpPr/>
            <p:nvPr/>
          </p:nvSpPr>
          <p:spPr>
            <a:xfrm>
              <a:off x="1752575" y="2505525"/>
              <a:ext cx="64625" cy="62575"/>
            </a:xfrm>
            <a:custGeom>
              <a:avLst/>
              <a:gdLst/>
              <a:ahLst/>
              <a:cxnLst/>
              <a:rect l="l" t="t" r="r" b="b"/>
              <a:pathLst>
                <a:path w="2585" h="2503" extrusionOk="0">
                  <a:moveTo>
                    <a:pt x="1292" y="0"/>
                  </a:moveTo>
                  <a:cubicBezTo>
                    <a:pt x="666" y="0"/>
                    <a:pt x="119" y="497"/>
                    <a:pt x="61" y="1130"/>
                  </a:cubicBezTo>
                  <a:cubicBezTo>
                    <a:pt x="1" y="1829"/>
                    <a:pt x="517" y="2437"/>
                    <a:pt x="1186" y="2498"/>
                  </a:cubicBezTo>
                  <a:cubicBezTo>
                    <a:pt x="1224" y="2501"/>
                    <a:pt x="1261" y="2503"/>
                    <a:pt x="1298" y="2503"/>
                  </a:cubicBezTo>
                  <a:cubicBezTo>
                    <a:pt x="1946" y="2503"/>
                    <a:pt x="2466" y="2006"/>
                    <a:pt x="2523" y="1373"/>
                  </a:cubicBezTo>
                  <a:cubicBezTo>
                    <a:pt x="2584" y="674"/>
                    <a:pt x="2098" y="66"/>
                    <a:pt x="1399" y="5"/>
                  </a:cubicBezTo>
                  <a:cubicBezTo>
                    <a:pt x="1363" y="2"/>
                    <a:pt x="1327"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1"/>
            <p:cNvSpPr/>
            <p:nvPr/>
          </p:nvSpPr>
          <p:spPr>
            <a:xfrm>
              <a:off x="1208500" y="2352025"/>
              <a:ext cx="64600" cy="61825"/>
            </a:xfrm>
            <a:custGeom>
              <a:avLst/>
              <a:gdLst/>
              <a:ahLst/>
              <a:cxnLst/>
              <a:rect l="l" t="t" r="r" b="b"/>
              <a:pathLst>
                <a:path w="2584" h="2473" extrusionOk="0">
                  <a:moveTo>
                    <a:pt x="1281" y="0"/>
                  </a:moveTo>
                  <a:cubicBezTo>
                    <a:pt x="636" y="0"/>
                    <a:pt x="118" y="471"/>
                    <a:pt x="61" y="1130"/>
                  </a:cubicBezTo>
                  <a:cubicBezTo>
                    <a:pt x="0" y="1799"/>
                    <a:pt x="487" y="2407"/>
                    <a:pt x="1186" y="2467"/>
                  </a:cubicBezTo>
                  <a:cubicBezTo>
                    <a:pt x="1224" y="2471"/>
                    <a:pt x="1261" y="2473"/>
                    <a:pt x="1298" y="2473"/>
                  </a:cubicBezTo>
                  <a:cubicBezTo>
                    <a:pt x="1921" y="2473"/>
                    <a:pt x="2466" y="2002"/>
                    <a:pt x="2523" y="1343"/>
                  </a:cubicBezTo>
                  <a:cubicBezTo>
                    <a:pt x="2584" y="674"/>
                    <a:pt x="2067" y="66"/>
                    <a:pt x="1399" y="5"/>
                  </a:cubicBezTo>
                  <a:cubicBezTo>
                    <a:pt x="1359" y="2"/>
                    <a:pt x="1320" y="0"/>
                    <a:pt x="12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1"/>
            <p:cNvSpPr/>
            <p:nvPr/>
          </p:nvSpPr>
          <p:spPr>
            <a:xfrm>
              <a:off x="1494225" y="2193200"/>
              <a:ext cx="64600" cy="61825"/>
            </a:xfrm>
            <a:custGeom>
              <a:avLst/>
              <a:gdLst/>
              <a:ahLst/>
              <a:cxnLst/>
              <a:rect l="l" t="t" r="r" b="b"/>
              <a:pathLst>
                <a:path w="2584" h="2473" extrusionOk="0">
                  <a:moveTo>
                    <a:pt x="1291" y="1"/>
                  </a:moveTo>
                  <a:cubicBezTo>
                    <a:pt x="666" y="1"/>
                    <a:pt x="118" y="498"/>
                    <a:pt x="61" y="1130"/>
                  </a:cubicBezTo>
                  <a:cubicBezTo>
                    <a:pt x="0" y="1830"/>
                    <a:pt x="486" y="2407"/>
                    <a:pt x="1186" y="2468"/>
                  </a:cubicBezTo>
                  <a:cubicBezTo>
                    <a:pt x="1223" y="2471"/>
                    <a:pt x="1261" y="2473"/>
                    <a:pt x="1298" y="2473"/>
                  </a:cubicBezTo>
                  <a:cubicBezTo>
                    <a:pt x="1921" y="2473"/>
                    <a:pt x="2466" y="2003"/>
                    <a:pt x="2523" y="1343"/>
                  </a:cubicBezTo>
                  <a:cubicBezTo>
                    <a:pt x="2584" y="674"/>
                    <a:pt x="2067" y="67"/>
                    <a:pt x="1398" y="6"/>
                  </a:cubicBezTo>
                  <a:cubicBezTo>
                    <a:pt x="1362" y="3"/>
                    <a:pt x="1327"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1"/>
            <p:cNvSpPr/>
            <p:nvPr/>
          </p:nvSpPr>
          <p:spPr>
            <a:xfrm>
              <a:off x="1555775" y="2755625"/>
              <a:ext cx="64600" cy="62475"/>
            </a:xfrm>
            <a:custGeom>
              <a:avLst/>
              <a:gdLst/>
              <a:ahLst/>
              <a:cxnLst/>
              <a:rect l="l" t="t" r="r" b="b"/>
              <a:pathLst>
                <a:path w="2584" h="2499" extrusionOk="0">
                  <a:moveTo>
                    <a:pt x="1336" y="0"/>
                  </a:moveTo>
                  <a:cubicBezTo>
                    <a:pt x="665" y="0"/>
                    <a:pt x="120" y="477"/>
                    <a:pt x="61" y="1126"/>
                  </a:cubicBezTo>
                  <a:cubicBezTo>
                    <a:pt x="0" y="1825"/>
                    <a:pt x="486" y="2433"/>
                    <a:pt x="1186" y="2494"/>
                  </a:cubicBezTo>
                  <a:cubicBezTo>
                    <a:pt x="1221" y="2497"/>
                    <a:pt x="1257" y="2499"/>
                    <a:pt x="1293" y="2499"/>
                  </a:cubicBezTo>
                  <a:cubicBezTo>
                    <a:pt x="1918" y="2499"/>
                    <a:pt x="2465" y="2002"/>
                    <a:pt x="2523" y="1369"/>
                  </a:cubicBezTo>
                  <a:cubicBezTo>
                    <a:pt x="2584" y="670"/>
                    <a:pt x="2067" y="62"/>
                    <a:pt x="1398" y="1"/>
                  </a:cubicBezTo>
                  <a:cubicBezTo>
                    <a:pt x="1378" y="1"/>
                    <a:pt x="135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1"/>
            <p:cNvSpPr/>
            <p:nvPr/>
          </p:nvSpPr>
          <p:spPr>
            <a:xfrm>
              <a:off x="1738900" y="2611975"/>
              <a:ext cx="43350" cy="41175"/>
            </a:xfrm>
            <a:custGeom>
              <a:avLst/>
              <a:gdLst/>
              <a:ahLst/>
              <a:cxnLst/>
              <a:rect l="l" t="t" r="r" b="b"/>
              <a:pathLst>
                <a:path w="1734" h="1647" extrusionOk="0">
                  <a:moveTo>
                    <a:pt x="885" y="1"/>
                  </a:moveTo>
                  <a:cubicBezTo>
                    <a:pt x="454" y="1"/>
                    <a:pt x="89" y="325"/>
                    <a:pt x="31" y="732"/>
                  </a:cubicBezTo>
                  <a:cubicBezTo>
                    <a:pt x="1" y="1188"/>
                    <a:pt x="335" y="1583"/>
                    <a:pt x="791" y="1644"/>
                  </a:cubicBezTo>
                  <a:cubicBezTo>
                    <a:pt x="810" y="1645"/>
                    <a:pt x="829" y="1646"/>
                    <a:pt x="848" y="1646"/>
                  </a:cubicBezTo>
                  <a:cubicBezTo>
                    <a:pt x="1279" y="1646"/>
                    <a:pt x="1643" y="1321"/>
                    <a:pt x="1672" y="884"/>
                  </a:cubicBezTo>
                  <a:cubicBezTo>
                    <a:pt x="1733" y="428"/>
                    <a:pt x="1399" y="33"/>
                    <a:pt x="943" y="3"/>
                  </a:cubicBezTo>
                  <a:cubicBezTo>
                    <a:pt x="923" y="1"/>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1"/>
            <p:cNvSpPr/>
            <p:nvPr/>
          </p:nvSpPr>
          <p:spPr>
            <a:xfrm>
              <a:off x="1222925" y="2572475"/>
              <a:ext cx="42575" cy="41275"/>
            </a:xfrm>
            <a:custGeom>
              <a:avLst/>
              <a:gdLst/>
              <a:ahLst/>
              <a:cxnLst/>
              <a:rect l="l" t="t" r="r" b="b"/>
              <a:pathLst>
                <a:path w="1703" h="1651" extrusionOk="0">
                  <a:moveTo>
                    <a:pt x="855" y="0"/>
                  </a:moveTo>
                  <a:cubicBezTo>
                    <a:pt x="424" y="0"/>
                    <a:pt x="60" y="325"/>
                    <a:pt x="31" y="762"/>
                  </a:cubicBezTo>
                  <a:cubicBezTo>
                    <a:pt x="1" y="1218"/>
                    <a:pt x="335" y="1613"/>
                    <a:pt x="791" y="1644"/>
                  </a:cubicBezTo>
                  <a:cubicBezTo>
                    <a:pt x="825" y="1648"/>
                    <a:pt x="858" y="1651"/>
                    <a:pt x="892" y="1651"/>
                  </a:cubicBezTo>
                  <a:cubicBezTo>
                    <a:pt x="1281" y="1651"/>
                    <a:pt x="1645" y="1334"/>
                    <a:pt x="1673" y="914"/>
                  </a:cubicBezTo>
                  <a:cubicBezTo>
                    <a:pt x="1703" y="458"/>
                    <a:pt x="1369" y="63"/>
                    <a:pt x="913" y="2"/>
                  </a:cubicBezTo>
                  <a:cubicBezTo>
                    <a:pt x="893" y="1"/>
                    <a:pt x="874"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1"/>
            <p:cNvSpPr/>
            <p:nvPr/>
          </p:nvSpPr>
          <p:spPr>
            <a:xfrm>
              <a:off x="1454700" y="2765350"/>
              <a:ext cx="43350" cy="40650"/>
            </a:xfrm>
            <a:custGeom>
              <a:avLst/>
              <a:gdLst/>
              <a:ahLst/>
              <a:cxnLst/>
              <a:rect l="l" t="t" r="r" b="b"/>
              <a:pathLst>
                <a:path w="1734" h="1626" extrusionOk="0">
                  <a:moveTo>
                    <a:pt x="836" y="0"/>
                  </a:moveTo>
                  <a:cubicBezTo>
                    <a:pt x="427" y="0"/>
                    <a:pt x="89" y="317"/>
                    <a:pt x="61" y="737"/>
                  </a:cubicBezTo>
                  <a:cubicBezTo>
                    <a:pt x="1" y="1193"/>
                    <a:pt x="335" y="1588"/>
                    <a:pt x="791" y="1619"/>
                  </a:cubicBezTo>
                  <a:cubicBezTo>
                    <a:pt x="827" y="1623"/>
                    <a:pt x="863" y="1626"/>
                    <a:pt x="898" y="1626"/>
                  </a:cubicBezTo>
                  <a:cubicBezTo>
                    <a:pt x="1307" y="1626"/>
                    <a:pt x="1644" y="1309"/>
                    <a:pt x="1672" y="889"/>
                  </a:cubicBezTo>
                  <a:cubicBezTo>
                    <a:pt x="1733" y="433"/>
                    <a:pt x="1399" y="38"/>
                    <a:pt x="943" y="8"/>
                  </a:cubicBezTo>
                  <a:cubicBezTo>
                    <a:pt x="907" y="3"/>
                    <a:pt x="871" y="0"/>
                    <a:pt x="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1"/>
            <p:cNvSpPr/>
            <p:nvPr/>
          </p:nvSpPr>
          <p:spPr>
            <a:xfrm>
              <a:off x="1694825" y="2313775"/>
              <a:ext cx="44100" cy="40875"/>
            </a:xfrm>
            <a:custGeom>
              <a:avLst/>
              <a:gdLst/>
              <a:ahLst/>
              <a:cxnLst/>
              <a:rect l="l" t="t" r="r" b="b"/>
              <a:pathLst>
                <a:path w="1764" h="1635" extrusionOk="0">
                  <a:moveTo>
                    <a:pt x="903" y="1"/>
                  </a:moveTo>
                  <a:cubicBezTo>
                    <a:pt x="856" y="1"/>
                    <a:pt x="808" y="5"/>
                    <a:pt x="760" y="16"/>
                  </a:cubicBezTo>
                  <a:cubicBezTo>
                    <a:pt x="305" y="76"/>
                    <a:pt x="1" y="502"/>
                    <a:pt x="61" y="958"/>
                  </a:cubicBezTo>
                  <a:cubicBezTo>
                    <a:pt x="117" y="1347"/>
                    <a:pt x="477" y="1634"/>
                    <a:pt x="887" y="1634"/>
                  </a:cubicBezTo>
                  <a:cubicBezTo>
                    <a:pt x="926" y="1634"/>
                    <a:pt x="965" y="1632"/>
                    <a:pt x="1004" y="1627"/>
                  </a:cubicBezTo>
                  <a:cubicBezTo>
                    <a:pt x="1429" y="1566"/>
                    <a:pt x="1764" y="1140"/>
                    <a:pt x="1672" y="684"/>
                  </a:cubicBezTo>
                  <a:cubicBezTo>
                    <a:pt x="1618" y="307"/>
                    <a:pt x="1277"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1"/>
            <p:cNvSpPr/>
            <p:nvPr/>
          </p:nvSpPr>
          <p:spPr>
            <a:xfrm>
              <a:off x="1387825" y="2220350"/>
              <a:ext cx="54750" cy="50850"/>
            </a:xfrm>
            <a:custGeom>
              <a:avLst/>
              <a:gdLst/>
              <a:ahLst/>
              <a:cxnLst/>
              <a:rect l="l" t="t" r="r" b="b"/>
              <a:pathLst>
                <a:path w="2190" h="2034" extrusionOk="0">
                  <a:moveTo>
                    <a:pt x="1111" y="0"/>
                  </a:moveTo>
                  <a:cubicBezTo>
                    <a:pt x="1055" y="0"/>
                    <a:pt x="999" y="5"/>
                    <a:pt x="943" y="14"/>
                  </a:cubicBezTo>
                  <a:cubicBezTo>
                    <a:pt x="396" y="75"/>
                    <a:pt x="1" y="622"/>
                    <a:pt x="92" y="1169"/>
                  </a:cubicBezTo>
                  <a:cubicBezTo>
                    <a:pt x="174" y="1663"/>
                    <a:pt x="604" y="2033"/>
                    <a:pt x="1089" y="2033"/>
                  </a:cubicBezTo>
                  <a:cubicBezTo>
                    <a:pt x="1141" y="2033"/>
                    <a:pt x="1194" y="2029"/>
                    <a:pt x="1247" y="2020"/>
                  </a:cubicBezTo>
                  <a:cubicBezTo>
                    <a:pt x="1824" y="1929"/>
                    <a:pt x="2189" y="1412"/>
                    <a:pt x="2098" y="865"/>
                  </a:cubicBezTo>
                  <a:cubicBezTo>
                    <a:pt x="2043" y="347"/>
                    <a:pt x="1597"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41"/>
          <p:cNvGrpSpPr/>
          <p:nvPr/>
        </p:nvGrpSpPr>
        <p:grpSpPr>
          <a:xfrm rot="10800000" flipH="1">
            <a:off x="6361174" y="117442"/>
            <a:ext cx="862189" cy="883047"/>
            <a:chOff x="3279975" y="3218300"/>
            <a:chExt cx="609450" cy="624150"/>
          </a:xfrm>
        </p:grpSpPr>
        <p:sp>
          <p:nvSpPr>
            <p:cNvPr id="1295" name="Google Shape;1295;p41"/>
            <p:cNvSpPr/>
            <p:nvPr/>
          </p:nvSpPr>
          <p:spPr>
            <a:xfrm>
              <a:off x="3298200" y="3254825"/>
              <a:ext cx="553975" cy="553375"/>
            </a:xfrm>
            <a:custGeom>
              <a:avLst/>
              <a:gdLst/>
              <a:ahLst/>
              <a:cxnLst/>
              <a:rect l="l" t="t" r="r" b="b"/>
              <a:pathLst>
                <a:path w="22159" h="22135" extrusionOk="0">
                  <a:moveTo>
                    <a:pt x="12015" y="0"/>
                  </a:moveTo>
                  <a:cubicBezTo>
                    <a:pt x="11794" y="0"/>
                    <a:pt x="11612" y="173"/>
                    <a:pt x="11612" y="399"/>
                  </a:cubicBezTo>
                  <a:lnTo>
                    <a:pt x="11277" y="3894"/>
                  </a:lnTo>
                  <a:cubicBezTo>
                    <a:pt x="10639" y="3894"/>
                    <a:pt x="10001" y="3955"/>
                    <a:pt x="9362" y="4107"/>
                  </a:cubicBezTo>
                  <a:lnTo>
                    <a:pt x="8329" y="733"/>
                  </a:lnTo>
                  <a:cubicBezTo>
                    <a:pt x="8279" y="557"/>
                    <a:pt x="8104" y="444"/>
                    <a:pt x="7925" y="444"/>
                  </a:cubicBezTo>
                  <a:cubicBezTo>
                    <a:pt x="7887" y="444"/>
                    <a:pt x="7849" y="449"/>
                    <a:pt x="7812" y="459"/>
                  </a:cubicBezTo>
                  <a:cubicBezTo>
                    <a:pt x="7569" y="520"/>
                    <a:pt x="7447" y="763"/>
                    <a:pt x="7508" y="1006"/>
                  </a:cubicBezTo>
                  <a:lnTo>
                    <a:pt x="8542" y="4350"/>
                  </a:lnTo>
                  <a:cubicBezTo>
                    <a:pt x="7934" y="4563"/>
                    <a:pt x="7326" y="4897"/>
                    <a:pt x="6779" y="5262"/>
                  </a:cubicBezTo>
                  <a:lnTo>
                    <a:pt x="4560" y="2617"/>
                  </a:lnTo>
                  <a:cubicBezTo>
                    <a:pt x="4474" y="2514"/>
                    <a:pt x="4348" y="2459"/>
                    <a:pt x="4222" y="2459"/>
                  </a:cubicBezTo>
                  <a:cubicBezTo>
                    <a:pt x="4127" y="2459"/>
                    <a:pt x="4031" y="2491"/>
                    <a:pt x="3952" y="2557"/>
                  </a:cubicBezTo>
                  <a:cubicBezTo>
                    <a:pt x="3770" y="2709"/>
                    <a:pt x="3739" y="2982"/>
                    <a:pt x="3891" y="3165"/>
                  </a:cubicBezTo>
                  <a:lnTo>
                    <a:pt x="6110" y="5809"/>
                  </a:lnTo>
                  <a:cubicBezTo>
                    <a:pt x="5593" y="6265"/>
                    <a:pt x="5137" y="6812"/>
                    <a:pt x="4742" y="7420"/>
                  </a:cubicBezTo>
                  <a:lnTo>
                    <a:pt x="1733" y="5900"/>
                  </a:lnTo>
                  <a:cubicBezTo>
                    <a:pt x="1668" y="5863"/>
                    <a:pt x="1600" y="5846"/>
                    <a:pt x="1534" y="5846"/>
                  </a:cubicBezTo>
                  <a:cubicBezTo>
                    <a:pt x="1383" y="5846"/>
                    <a:pt x="1240" y="5935"/>
                    <a:pt x="1156" y="6083"/>
                  </a:cubicBezTo>
                  <a:cubicBezTo>
                    <a:pt x="1064" y="6295"/>
                    <a:pt x="1125" y="6538"/>
                    <a:pt x="1338" y="6660"/>
                  </a:cubicBezTo>
                  <a:lnTo>
                    <a:pt x="4317" y="8149"/>
                  </a:lnTo>
                  <a:cubicBezTo>
                    <a:pt x="4043" y="8727"/>
                    <a:pt x="3830" y="9335"/>
                    <a:pt x="3709" y="9973"/>
                  </a:cubicBezTo>
                  <a:lnTo>
                    <a:pt x="487" y="9700"/>
                  </a:lnTo>
                  <a:cubicBezTo>
                    <a:pt x="469" y="9697"/>
                    <a:pt x="451" y="9696"/>
                    <a:pt x="434" y="9696"/>
                  </a:cubicBezTo>
                  <a:cubicBezTo>
                    <a:pt x="214" y="9696"/>
                    <a:pt x="31" y="9869"/>
                    <a:pt x="31" y="10095"/>
                  </a:cubicBezTo>
                  <a:cubicBezTo>
                    <a:pt x="1" y="10307"/>
                    <a:pt x="183" y="10520"/>
                    <a:pt x="396" y="10551"/>
                  </a:cubicBezTo>
                  <a:lnTo>
                    <a:pt x="3587" y="10824"/>
                  </a:lnTo>
                  <a:cubicBezTo>
                    <a:pt x="3526" y="11554"/>
                    <a:pt x="3587" y="12222"/>
                    <a:pt x="3709" y="12891"/>
                  </a:cubicBezTo>
                  <a:lnTo>
                    <a:pt x="760" y="13803"/>
                  </a:lnTo>
                  <a:cubicBezTo>
                    <a:pt x="517" y="13894"/>
                    <a:pt x="396" y="14137"/>
                    <a:pt x="487" y="14350"/>
                  </a:cubicBezTo>
                  <a:cubicBezTo>
                    <a:pt x="535" y="14520"/>
                    <a:pt x="700" y="14651"/>
                    <a:pt x="872" y="14651"/>
                  </a:cubicBezTo>
                  <a:cubicBezTo>
                    <a:pt x="916" y="14651"/>
                    <a:pt x="960" y="14642"/>
                    <a:pt x="1004" y="14624"/>
                  </a:cubicBezTo>
                  <a:lnTo>
                    <a:pt x="3922" y="13742"/>
                  </a:lnTo>
                  <a:cubicBezTo>
                    <a:pt x="4134" y="14441"/>
                    <a:pt x="4469" y="15110"/>
                    <a:pt x="4864" y="15718"/>
                  </a:cubicBezTo>
                  <a:lnTo>
                    <a:pt x="2615" y="17602"/>
                  </a:lnTo>
                  <a:cubicBezTo>
                    <a:pt x="2432" y="17754"/>
                    <a:pt x="2402" y="17998"/>
                    <a:pt x="2554" y="18180"/>
                  </a:cubicBezTo>
                  <a:cubicBezTo>
                    <a:pt x="2640" y="18283"/>
                    <a:pt x="2766" y="18338"/>
                    <a:pt x="2891" y="18338"/>
                  </a:cubicBezTo>
                  <a:cubicBezTo>
                    <a:pt x="2987" y="18338"/>
                    <a:pt x="3083" y="18306"/>
                    <a:pt x="3162" y="18241"/>
                  </a:cubicBezTo>
                  <a:lnTo>
                    <a:pt x="5381" y="16387"/>
                  </a:lnTo>
                  <a:cubicBezTo>
                    <a:pt x="5867" y="16934"/>
                    <a:pt x="6414" y="17420"/>
                    <a:pt x="7022" y="17815"/>
                  </a:cubicBezTo>
                  <a:lnTo>
                    <a:pt x="5715" y="20308"/>
                  </a:lnTo>
                  <a:cubicBezTo>
                    <a:pt x="5624" y="20520"/>
                    <a:pt x="5684" y="20794"/>
                    <a:pt x="5897" y="20885"/>
                  </a:cubicBezTo>
                  <a:cubicBezTo>
                    <a:pt x="5962" y="20922"/>
                    <a:pt x="6033" y="20940"/>
                    <a:pt x="6103" y="20940"/>
                  </a:cubicBezTo>
                  <a:cubicBezTo>
                    <a:pt x="6260" y="20940"/>
                    <a:pt x="6411" y="20850"/>
                    <a:pt x="6475" y="20703"/>
                  </a:cubicBezTo>
                  <a:lnTo>
                    <a:pt x="7782" y="18241"/>
                  </a:lnTo>
                  <a:cubicBezTo>
                    <a:pt x="8451" y="18575"/>
                    <a:pt x="9180" y="18818"/>
                    <a:pt x="9940" y="18940"/>
                  </a:cubicBezTo>
                  <a:lnTo>
                    <a:pt x="9697" y="21675"/>
                  </a:lnTo>
                  <a:cubicBezTo>
                    <a:pt x="9697" y="21888"/>
                    <a:pt x="9879" y="22101"/>
                    <a:pt x="10092" y="22131"/>
                  </a:cubicBezTo>
                  <a:cubicBezTo>
                    <a:pt x="10110" y="22134"/>
                    <a:pt x="10127" y="22135"/>
                    <a:pt x="10145" y="22135"/>
                  </a:cubicBezTo>
                  <a:cubicBezTo>
                    <a:pt x="10365" y="22135"/>
                    <a:pt x="10548" y="21962"/>
                    <a:pt x="10548" y="21736"/>
                  </a:cubicBezTo>
                  <a:lnTo>
                    <a:pt x="10791" y="19031"/>
                  </a:lnTo>
                  <a:cubicBezTo>
                    <a:pt x="10891" y="19035"/>
                    <a:pt x="10991" y="19037"/>
                    <a:pt x="11089" y="19037"/>
                  </a:cubicBezTo>
                  <a:cubicBezTo>
                    <a:pt x="11767" y="19037"/>
                    <a:pt x="12403" y="18947"/>
                    <a:pt x="13040" y="18788"/>
                  </a:cubicBezTo>
                  <a:lnTo>
                    <a:pt x="13831" y="21402"/>
                  </a:lnTo>
                  <a:cubicBezTo>
                    <a:pt x="13881" y="21578"/>
                    <a:pt x="14055" y="21691"/>
                    <a:pt x="14252" y="21691"/>
                  </a:cubicBezTo>
                  <a:cubicBezTo>
                    <a:pt x="14293" y="21691"/>
                    <a:pt x="14335" y="21686"/>
                    <a:pt x="14378" y="21675"/>
                  </a:cubicBezTo>
                  <a:cubicBezTo>
                    <a:pt x="14590" y="21615"/>
                    <a:pt x="14712" y="21371"/>
                    <a:pt x="14651" y="21128"/>
                  </a:cubicBezTo>
                  <a:lnTo>
                    <a:pt x="13831" y="18545"/>
                  </a:lnTo>
                  <a:cubicBezTo>
                    <a:pt x="14560" y="18271"/>
                    <a:pt x="15229" y="17876"/>
                    <a:pt x="15837" y="17420"/>
                  </a:cubicBezTo>
                  <a:lnTo>
                    <a:pt x="17600" y="19517"/>
                  </a:lnTo>
                  <a:cubicBezTo>
                    <a:pt x="17686" y="19621"/>
                    <a:pt x="17811" y="19675"/>
                    <a:pt x="17937" y="19675"/>
                  </a:cubicBezTo>
                  <a:cubicBezTo>
                    <a:pt x="18033" y="19675"/>
                    <a:pt x="18129" y="19644"/>
                    <a:pt x="18208" y="19578"/>
                  </a:cubicBezTo>
                  <a:cubicBezTo>
                    <a:pt x="18390" y="19426"/>
                    <a:pt x="18420" y="19153"/>
                    <a:pt x="18268" y="18970"/>
                  </a:cubicBezTo>
                  <a:lnTo>
                    <a:pt x="16475" y="16843"/>
                  </a:lnTo>
                  <a:cubicBezTo>
                    <a:pt x="17022" y="16295"/>
                    <a:pt x="17508" y="15657"/>
                    <a:pt x="17873" y="14958"/>
                  </a:cubicBezTo>
                  <a:lnTo>
                    <a:pt x="20426" y="16235"/>
                  </a:lnTo>
                  <a:cubicBezTo>
                    <a:pt x="20491" y="16272"/>
                    <a:pt x="20562" y="16289"/>
                    <a:pt x="20632" y="16289"/>
                  </a:cubicBezTo>
                  <a:cubicBezTo>
                    <a:pt x="20789" y="16289"/>
                    <a:pt x="20941" y="16200"/>
                    <a:pt x="21004" y="16052"/>
                  </a:cubicBezTo>
                  <a:cubicBezTo>
                    <a:pt x="21126" y="15839"/>
                    <a:pt x="21034" y="15566"/>
                    <a:pt x="20822" y="15475"/>
                  </a:cubicBezTo>
                  <a:lnTo>
                    <a:pt x="18208" y="14168"/>
                  </a:lnTo>
                  <a:cubicBezTo>
                    <a:pt x="18451" y="13529"/>
                    <a:pt x="18633" y="12861"/>
                    <a:pt x="18694" y="12162"/>
                  </a:cubicBezTo>
                  <a:lnTo>
                    <a:pt x="21673" y="12435"/>
                  </a:lnTo>
                  <a:cubicBezTo>
                    <a:pt x="21690" y="12437"/>
                    <a:pt x="21708" y="12438"/>
                    <a:pt x="21726" y="12438"/>
                  </a:cubicBezTo>
                  <a:cubicBezTo>
                    <a:pt x="21946" y="12438"/>
                    <a:pt x="22129" y="12265"/>
                    <a:pt x="22129" y="12040"/>
                  </a:cubicBezTo>
                  <a:cubicBezTo>
                    <a:pt x="22159" y="11827"/>
                    <a:pt x="21977" y="11615"/>
                    <a:pt x="21764" y="11584"/>
                  </a:cubicBezTo>
                  <a:lnTo>
                    <a:pt x="18724" y="11311"/>
                  </a:lnTo>
                  <a:cubicBezTo>
                    <a:pt x="18694" y="10611"/>
                    <a:pt x="18603" y="9912"/>
                    <a:pt x="18390" y="9244"/>
                  </a:cubicBezTo>
                  <a:lnTo>
                    <a:pt x="21399" y="8332"/>
                  </a:lnTo>
                  <a:cubicBezTo>
                    <a:pt x="21642" y="8241"/>
                    <a:pt x="21764" y="7997"/>
                    <a:pt x="21703" y="7785"/>
                  </a:cubicBezTo>
                  <a:cubicBezTo>
                    <a:pt x="21630" y="7615"/>
                    <a:pt x="21461" y="7484"/>
                    <a:pt x="21288" y="7484"/>
                  </a:cubicBezTo>
                  <a:cubicBezTo>
                    <a:pt x="21244" y="7484"/>
                    <a:pt x="21199" y="7493"/>
                    <a:pt x="21156" y="7511"/>
                  </a:cubicBezTo>
                  <a:lnTo>
                    <a:pt x="18086" y="8453"/>
                  </a:lnTo>
                  <a:cubicBezTo>
                    <a:pt x="17812" y="7815"/>
                    <a:pt x="17448" y="7207"/>
                    <a:pt x="16992" y="6660"/>
                  </a:cubicBezTo>
                  <a:lnTo>
                    <a:pt x="19545" y="4532"/>
                  </a:lnTo>
                  <a:cubicBezTo>
                    <a:pt x="19727" y="4380"/>
                    <a:pt x="19758" y="4137"/>
                    <a:pt x="19606" y="3955"/>
                  </a:cubicBezTo>
                  <a:cubicBezTo>
                    <a:pt x="19519" y="3851"/>
                    <a:pt x="19394" y="3797"/>
                    <a:pt x="19268" y="3797"/>
                  </a:cubicBezTo>
                  <a:cubicBezTo>
                    <a:pt x="19173" y="3797"/>
                    <a:pt x="19077" y="3828"/>
                    <a:pt x="18998" y="3894"/>
                  </a:cubicBezTo>
                  <a:lnTo>
                    <a:pt x="16414" y="6052"/>
                  </a:lnTo>
                  <a:cubicBezTo>
                    <a:pt x="15958" y="5566"/>
                    <a:pt x="15411" y="5171"/>
                    <a:pt x="14834" y="4867"/>
                  </a:cubicBezTo>
                  <a:lnTo>
                    <a:pt x="16445" y="1827"/>
                  </a:lnTo>
                  <a:cubicBezTo>
                    <a:pt x="16566" y="1614"/>
                    <a:pt x="16475" y="1341"/>
                    <a:pt x="16262" y="1250"/>
                  </a:cubicBezTo>
                  <a:cubicBezTo>
                    <a:pt x="16197" y="1212"/>
                    <a:pt x="16129" y="1195"/>
                    <a:pt x="16063" y="1195"/>
                  </a:cubicBezTo>
                  <a:cubicBezTo>
                    <a:pt x="15912" y="1195"/>
                    <a:pt x="15769" y="1284"/>
                    <a:pt x="15685" y="1432"/>
                  </a:cubicBezTo>
                  <a:lnTo>
                    <a:pt x="14074" y="4472"/>
                  </a:lnTo>
                  <a:cubicBezTo>
                    <a:pt x="13466" y="4228"/>
                    <a:pt x="12827" y="4046"/>
                    <a:pt x="12128" y="3955"/>
                  </a:cubicBezTo>
                  <a:lnTo>
                    <a:pt x="12463" y="459"/>
                  </a:lnTo>
                  <a:cubicBezTo>
                    <a:pt x="12463" y="247"/>
                    <a:pt x="12311" y="34"/>
                    <a:pt x="12068" y="3"/>
                  </a:cubicBezTo>
                  <a:cubicBezTo>
                    <a:pt x="12050" y="1"/>
                    <a:pt x="12032" y="0"/>
                    <a:pt x="12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1"/>
            <p:cNvSpPr/>
            <p:nvPr/>
          </p:nvSpPr>
          <p:spPr>
            <a:xfrm>
              <a:off x="3412950" y="3744900"/>
              <a:ext cx="64600" cy="62575"/>
            </a:xfrm>
            <a:custGeom>
              <a:avLst/>
              <a:gdLst/>
              <a:ahLst/>
              <a:cxnLst/>
              <a:rect l="l" t="t" r="r" b="b"/>
              <a:pathLst>
                <a:path w="2584" h="2503" extrusionOk="0">
                  <a:moveTo>
                    <a:pt x="1291" y="1"/>
                  </a:moveTo>
                  <a:cubicBezTo>
                    <a:pt x="666" y="1"/>
                    <a:pt x="119" y="497"/>
                    <a:pt x="61" y="1130"/>
                  </a:cubicBezTo>
                  <a:cubicBezTo>
                    <a:pt x="0" y="1829"/>
                    <a:pt x="517" y="2437"/>
                    <a:pt x="1186" y="2498"/>
                  </a:cubicBezTo>
                  <a:cubicBezTo>
                    <a:pt x="1223" y="2501"/>
                    <a:pt x="1260" y="2503"/>
                    <a:pt x="1297" y="2503"/>
                  </a:cubicBezTo>
                  <a:cubicBezTo>
                    <a:pt x="1945" y="2503"/>
                    <a:pt x="2466" y="2006"/>
                    <a:pt x="2523" y="1373"/>
                  </a:cubicBezTo>
                  <a:cubicBezTo>
                    <a:pt x="2584" y="674"/>
                    <a:pt x="2098" y="66"/>
                    <a:pt x="1398" y="6"/>
                  </a:cubicBezTo>
                  <a:cubicBezTo>
                    <a:pt x="1363" y="2"/>
                    <a:pt x="1327"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1"/>
            <p:cNvSpPr/>
            <p:nvPr/>
          </p:nvSpPr>
          <p:spPr>
            <a:xfrm>
              <a:off x="3824800" y="3530600"/>
              <a:ext cx="64625" cy="61825"/>
            </a:xfrm>
            <a:custGeom>
              <a:avLst/>
              <a:gdLst/>
              <a:ahLst/>
              <a:cxnLst/>
              <a:rect l="l" t="t" r="r" b="b"/>
              <a:pathLst>
                <a:path w="2585" h="2473" extrusionOk="0">
                  <a:moveTo>
                    <a:pt x="1286" y="1"/>
                  </a:moveTo>
                  <a:cubicBezTo>
                    <a:pt x="663" y="1"/>
                    <a:pt x="119" y="471"/>
                    <a:pt x="62" y="1131"/>
                  </a:cubicBezTo>
                  <a:cubicBezTo>
                    <a:pt x="1" y="1799"/>
                    <a:pt x="517" y="2407"/>
                    <a:pt x="1186" y="2468"/>
                  </a:cubicBezTo>
                  <a:cubicBezTo>
                    <a:pt x="1224" y="2471"/>
                    <a:pt x="1261" y="2473"/>
                    <a:pt x="1298" y="2473"/>
                  </a:cubicBezTo>
                  <a:cubicBezTo>
                    <a:pt x="1946" y="2473"/>
                    <a:pt x="2466" y="1976"/>
                    <a:pt x="2524" y="1343"/>
                  </a:cubicBezTo>
                  <a:cubicBezTo>
                    <a:pt x="2584" y="675"/>
                    <a:pt x="2098" y="67"/>
                    <a:pt x="1399" y="6"/>
                  </a:cubicBezTo>
                  <a:cubicBezTo>
                    <a:pt x="1361" y="3"/>
                    <a:pt x="1324"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1"/>
            <p:cNvSpPr/>
            <p:nvPr/>
          </p:nvSpPr>
          <p:spPr>
            <a:xfrm>
              <a:off x="3279975" y="3376350"/>
              <a:ext cx="65375" cy="62575"/>
            </a:xfrm>
            <a:custGeom>
              <a:avLst/>
              <a:gdLst/>
              <a:ahLst/>
              <a:cxnLst/>
              <a:rect l="l" t="t" r="r" b="b"/>
              <a:pathLst>
                <a:path w="2615" h="2503" extrusionOk="0">
                  <a:moveTo>
                    <a:pt x="1317" y="1"/>
                  </a:moveTo>
                  <a:cubicBezTo>
                    <a:pt x="666" y="1"/>
                    <a:pt x="118" y="498"/>
                    <a:pt x="61" y="1130"/>
                  </a:cubicBezTo>
                  <a:cubicBezTo>
                    <a:pt x="0" y="1829"/>
                    <a:pt x="517" y="2437"/>
                    <a:pt x="1185" y="2498"/>
                  </a:cubicBezTo>
                  <a:cubicBezTo>
                    <a:pt x="1223" y="2501"/>
                    <a:pt x="1260" y="2503"/>
                    <a:pt x="1297" y="2503"/>
                  </a:cubicBezTo>
                  <a:cubicBezTo>
                    <a:pt x="1948" y="2503"/>
                    <a:pt x="2496" y="2006"/>
                    <a:pt x="2553" y="1373"/>
                  </a:cubicBezTo>
                  <a:cubicBezTo>
                    <a:pt x="2614" y="674"/>
                    <a:pt x="2097" y="66"/>
                    <a:pt x="1429" y="6"/>
                  </a:cubicBezTo>
                  <a:cubicBezTo>
                    <a:pt x="1391" y="2"/>
                    <a:pt x="1354"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1"/>
            <p:cNvSpPr/>
            <p:nvPr/>
          </p:nvSpPr>
          <p:spPr>
            <a:xfrm>
              <a:off x="3566450" y="3218300"/>
              <a:ext cx="64600" cy="61825"/>
            </a:xfrm>
            <a:custGeom>
              <a:avLst/>
              <a:gdLst/>
              <a:ahLst/>
              <a:cxnLst/>
              <a:rect l="l" t="t" r="r" b="b"/>
              <a:pathLst>
                <a:path w="2584" h="2473" extrusionOk="0">
                  <a:moveTo>
                    <a:pt x="1286" y="0"/>
                  </a:moveTo>
                  <a:cubicBezTo>
                    <a:pt x="663" y="0"/>
                    <a:pt x="118" y="470"/>
                    <a:pt x="61" y="1130"/>
                  </a:cubicBezTo>
                  <a:cubicBezTo>
                    <a:pt x="0" y="1799"/>
                    <a:pt x="487" y="2407"/>
                    <a:pt x="1186" y="2467"/>
                  </a:cubicBezTo>
                  <a:cubicBezTo>
                    <a:pt x="1222" y="2471"/>
                    <a:pt x="1257" y="2472"/>
                    <a:pt x="1293" y="2472"/>
                  </a:cubicBezTo>
                  <a:cubicBezTo>
                    <a:pt x="1918" y="2472"/>
                    <a:pt x="2466" y="1976"/>
                    <a:pt x="2523" y="1343"/>
                  </a:cubicBezTo>
                  <a:cubicBezTo>
                    <a:pt x="2584" y="644"/>
                    <a:pt x="2067" y="66"/>
                    <a:pt x="1398" y="5"/>
                  </a:cubicBezTo>
                  <a:cubicBezTo>
                    <a:pt x="1361" y="2"/>
                    <a:pt x="1323"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1"/>
            <p:cNvSpPr/>
            <p:nvPr/>
          </p:nvSpPr>
          <p:spPr>
            <a:xfrm>
              <a:off x="3627225" y="3780625"/>
              <a:ext cx="65375" cy="61825"/>
            </a:xfrm>
            <a:custGeom>
              <a:avLst/>
              <a:gdLst/>
              <a:ahLst/>
              <a:cxnLst/>
              <a:rect l="l" t="t" r="r" b="b"/>
              <a:pathLst>
                <a:path w="2615" h="2473" extrusionOk="0">
                  <a:moveTo>
                    <a:pt x="1318" y="0"/>
                  </a:moveTo>
                  <a:cubicBezTo>
                    <a:pt x="667" y="0"/>
                    <a:pt x="119" y="497"/>
                    <a:pt x="62" y="1130"/>
                  </a:cubicBezTo>
                  <a:cubicBezTo>
                    <a:pt x="1" y="1798"/>
                    <a:pt x="518" y="2406"/>
                    <a:pt x="1186" y="2467"/>
                  </a:cubicBezTo>
                  <a:cubicBezTo>
                    <a:pt x="1226" y="2471"/>
                    <a:pt x="1265" y="2472"/>
                    <a:pt x="1304" y="2472"/>
                  </a:cubicBezTo>
                  <a:cubicBezTo>
                    <a:pt x="1952" y="2472"/>
                    <a:pt x="2497" y="2002"/>
                    <a:pt x="2554" y="1343"/>
                  </a:cubicBezTo>
                  <a:cubicBezTo>
                    <a:pt x="2615" y="674"/>
                    <a:pt x="2098" y="66"/>
                    <a:pt x="1429" y="5"/>
                  </a:cubicBezTo>
                  <a:cubicBezTo>
                    <a:pt x="1392" y="2"/>
                    <a:pt x="1355"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1"/>
            <p:cNvSpPr/>
            <p:nvPr/>
          </p:nvSpPr>
          <p:spPr>
            <a:xfrm>
              <a:off x="3811125" y="3636325"/>
              <a:ext cx="43350" cy="41275"/>
            </a:xfrm>
            <a:custGeom>
              <a:avLst/>
              <a:gdLst/>
              <a:ahLst/>
              <a:cxnLst/>
              <a:rect l="l" t="t" r="r" b="b"/>
              <a:pathLst>
                <a:path w="1734" h="1651" extrusionOk="0">
                  <a:moveTo>
                    <a:pt x="885" y="0"/>
                  </a:moveTo>
                  <a:cubicBezTo>
                    <a:pt x="454" y="0"/>
                    <a:pt x="89" y="325"/>
                    <a:pt x="31" y="762"/>
                  </a:cubicBezTo>
                  <a:cubicBezTo>
                    <a:pt x="1" y="1218"/>
                    <a:pt x="335" y="1613"/>
                    <a:pt x="791" y="1643"/>
                  </a:cubicBezTo>
                  <a:cubicBezTo>
                    <a:pt x="827" y="1648"/>
                    <a:pt x="863" y="1650"/>
                    <a:pt x="898" y="1650"/>
                  </a:cubicBezTo>
                  <a:cubicBezTo>
                    <a:pt x="1307" y="1650"/>
                    <a:pt x="1644" y="1334"/>
                    <a:pt x="1672" y="914"/>
                  </a:cubicBezTo>
                  <a:cubicBezTo>
                    <a:pt x="1733" y="458"/>
                    <a:pt x="1399" y="63"/>
                    <a:pt x="943" y="2"/>
                  </a:cubicBezTo>
                  <a:cubicBezTo>
                    <a:pt x="924" y="1"/>
                    <a:pt x="904"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1"/>
            <p:cNvSpPr/>
            <p:nvPr/>
          </p:nvSpPr>
          <p:spPr>
            <a:xfrm>
              <a:off x="3295150" y="3597425"/>
              <a:ext cx="42600" cy="41300"/>
            </a:xfrm>
            <a:custGeom>
              <a:avLst/>
              <a:gdLst/>
              <a:ahLst/>
              <a:cxnLst/>
              <a:rect l="l" t="t" r="r" b="b"/>
              <a:pathLst>
                <a:path w="1704" h="1652" extrusionOk="0">
                  <a:moveTo>
                    <a:pt x="806" y="1"/>
                  </a:moveTo>
                  <a:cubicBezTo>
                    <a:pt x="397" y="1"/>
                    <a:pt x="59" y="317"/>
                    <a:pt x="31" y="737"/>
                  </a:cubicBezTo>
                  <a:cubicBezTo>
                    <a:pt x="1" y="1193"/>
                    <a:pt x="335" y="1588"/>
                    <a:pt x="761" y="1649"/>
                  </a:cubicBezTo>
                  <a:cubicBezTo>
                    <a:pt x="780" y="1650"/>
                    <a:pt x="799" y="1651"/>
                    <a:pt x="818" y="1651"/>
                  </a:cubicBezTo>
                  <a:cubicBezTo>
                    <a:pt x="1250" y="1651"/>
                    <a:pt x="1614" y="1326"/>
                    <a:pt x="1673" y="889"/>
                  </a:cubicBezTo>
                  <a:cubicBezTo>
                    <a:pt x="1703" y="433"/>
                    <a:pt x="1369" y="38"/>
                    <a:pt x="913" y="8"/>
                  </a:cubicBezTo>
                  <a:cubicBezTo>
                    <a:pt x="877" y="3"/>
                    <a:pt x="841"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1"/>
            <p:cNvSpPr/>
            <p:nvPr/>
          </p:nvSpPr>
          <p:spPr>
            <a:xfrm>
              <a:off x="3526925" y="3789800"/>
              <a:ext cx="43350" cy="41175"/>
            </a:xfrm>
            <a:custGeom>
              <a:avLst/>
              <a:gdLst/>
              <a:ahLst/>
              <a:cxnLst/>
              <a:rect l="l" t="t" r="r" b="b"/>
              <a:pathLst>
                <a:path w="1734" h="1647" extrusionOk="0">
                  <a:moveTo>
                    <a:pt x="885" y="1"/>
                  </a:moveTo>
                  <a:cubicBezTo>
                    <a:pt x="454" y="1"/>
                    <a:pt x="89" y="326"/>
                    <a:pt x="31" y="763"/>
                  </a:cubicBezTo>
                  <a:cubicBezTo>
                    <a:pt x="1" y="1188"/>
                    <a:pt x="335" y="1614"/>
                    <a:pt x="791" y="1644"/>
                  </a:cubicBezTo>
                  <a:cubicBezTo>
                    <a:pt x="810" y="1646"/>
                    <a:pt x="829" y="1646"/>
                    <a:pt x="848" y="1646"/>
                  </a:cubicBezTo>
                  <a:cubicBezTo>
                    <a:pt x="1280" y="1646"/>
                    <a:pt x="1643" y="1321"/>
                    <a:pt x="1672" y="884"/>
                  </a:cubicBezTo>
                  <a:cubicBezTo>
                    <a:pt x="1733" y="428"/>
                    <a:pt x="1399" y="33"/>
                    <a:pt x="943" y="3"/>
                  </a:cubicBezTo>
                  <a:cubicBezTo>
                    <a:pt x="924" y="2"/>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1"/>
            <p:cNvSpPr/>
            <p:nvPr/>
          </p:nvSpPr>
          <p:spPr>
            <a:xfrm>
              <a:off x="3767050" y="3338300"/>
              <a:ext cx="44100" cy="41425"/>
            </a:xfrm>
            <a:custGeom>
              <a:avLst/>
              <a:gdLst/>
              <a:ahLst/>
              <a:cxnLst/>
              <a:rect l="l" t="t" r="r" b="b"/>
              <a:pathLst>
                <a:path w="1764" h="1657" extrusionOk="0">
                  <a:moveTo>
                    <a:pt x="846" y="0"/>
                  </a:moveTo>
                  <a:cubicBezTo>
                    <a:pt x="808" y="0"/>
                    <a:pt x="769" y="3"/>
                    <a:pt x="730" y="8"/>
                  </a:cubicBezTo>
                  <a:cubicBezTo>
                    <a:pt x="305" y="69"/>
                    <a:pt x="1" y="494"/>
                    <a:pt x="61" y="950"/>
                  </a:cubicBezTo>
                  <a:cubicBezTo>
                    <a:pt x="117" y="1367"/>
                    <a:pt x="478" y="1657"/>
                    <a:pt x="888" y="1657"/>
                  </a:cubicBezTo>
                  <a:cubicBezTo>
                    <a:pt x="926" y="1657"/>
                    <a:pt x="965" y="1654"/>
                    <a:pt x="1004" y="1649"/>
                  </a:cubicBezTo>
                  <a:cubicBezTo>
                    <a:pt x="1429" y="1558"/>
                    <a:pt x="1764" y="1163"/>
                    <a:pt x="1672" y="707"/>
                  </a:cubicBezTo>
                  <a:cubicBezTo>
                    <a:pt x="1617" y="290"/>
                    <a:pt x="1256"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1"/>
            <p:cNvSpPr/>
            <p:nvPr/>
          </p:nvSpPr>
          <p:spPr>
            <a:xfrm>
              <a:off x="3460050" y="3244700"/>
              <a:ext cx="54750" cy="50850"/>
            </a:xfrm>
            <a:custGeom>
              <a:avLst/>
              <a:gdLst/>
              <a:ahLst/>
              <a:cxnLst/>
              <a:rect l="l" t="t" r="r" b="b"/>
              <a:pathLst>
                <a:path w="2190" h="2034" extrusionOk="0">
                  <a:moveTo>
                    <a:pt x="1101" y="0"/>
                  </a:moveTo>
                  <a:cubicBezTo>
                    <a:pt x="1049" y="0"/>
                    <a:pt x="996" y="4"/>
                    <a:pt x="943" y="13"/>
                  </a:cubicBezTo>
                  <a:cubicBezTo>
                    <a:pt x="396" y="104"/>
                    <a:pt x="1" y="621"/>
                    <a:pt x="92" y="1168"/>
                  </a:cubicBezTo>
                  <a:cubicBezTo>
                    <a:pt x="174" y="1686"/>
                    <a:pt x="598" y="2033"/>
                    <a:pt x="1080" y="2033"/>
                  </a:cubicBezTo>
                  <a:cubicBezTo>
                    <a:pt x="1135" y="2033"/>
                    <a:pt x="1191" y="2029"/>
                    <a:pt x="1247" y="2019"/>
                  </a:cubicBezTo>
                  <a:cubicBezTo>
                    <a:pt x="1825" y="1959"/>
                    <a:pt x="2189" y="1442"/>
                    <a:pt x="2098" y="864"/>
                  </a:cubicBezTo>
                  <a:cubicBezTo>
                    <a:pt x="2016" y="370"/>
                    <a:pt x="1586"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1"/>
          <p:cNvSpPr/>
          <p:nvPr/>
        </p:nvSpPr>
        <p:spPr>
          <a:xfrm rot="10800000" flipH="1">
            <a:off x="2913513" y="4599423"/>
            <a:ext cx="257626" cy="257586"/>
          </a:xfrm>
          <a:custGeom>
            <a:avLst/>
            <a:gdLst/>
            <a:ahLst/>
            <a:cxnLst/>
            <a:rect l="l" t="t" r="r" b="b"/>
            <a:pathLst>
              <a:path w="6415" h="6414" extrusionOk="0">
                <a:moveTo>
                  <a:pt x="3223" y="0"/>
                </a:moveTo>
                <a:cubicBezTo>
                  <a:pt x="1460" y="0"/>
                  <a:pt x="1" y="1429"/>
                  <a:pt x="1" y="3192"/>
                </a:cubicBezTo>
                <a:cubicBezTo>
                  <a:pt x="1" y="4985"/>
                  <a:pt x="1460" y="6414"/>
                  <a:pt x="3223" y="6414"/>
                </a:cubicBezTo>
                <a:cubicBezTo>
                  <a:pt x="4986" y="6414"/>
                  <a:pt x="6414" y="4985"/>
                  <a:pt x="6414" y="3192"/>
                </a:cubicBezTo>
                <a:cubicBezTo>
                  <a:pt x="6414" y="1429"/>
                  <a:pt x="4986" y="0"/>
                  <a:pt x="3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7" name="Google Shape;1307;p41"/>
          <p:cNvGrpSpPr/>
          <p:nvPr/>
        </p:nvGrpSpPr>
        <p:grpSpPr>
          <a:xfrm rot="10800000" flipH="1">
            <a:off x="584374" y="3934717"/>
            <a:ext cx="862189" cy="883047"/>
            <a:chOff x="3279975" y="3218300"/>
            <a:chExt cx="609450" cy="624150"/>
          </a:xfrm>
        </p:grpSpPr>
        <p:sp>
          <p:nvSpPr>
            <p:cNvPr id="1308" name="Google Shape;1308;p41"/>
            <p:cNvSpPr/>
            <p:nvPr/>
          </p:nvSpPr>
          <p:spPr>
            <a:xfrm>
              <a:off x="3298200" y="3254825"/>
              <a:ext cx="553975" cy="553375"/>
            </a:xfrm>
            <a:custGeom>
              <a:avLst/>
              <a:gdLst/>
              <a:ahLst/>
              <a:cxnLst/>
              <a:rect l="l" t="t" r="r" b="b"/>
              <a:pathLst>
                <a:path w="22159" h="22135" extrusionOk="0">
                  <a:moveTo>
                    <a:pt x="12015" y="0"/>
                  </a:moveTo>
                  <a:cubicBezTo>
                    <a:pt x="11794" y="0"/>
                    <a:pt x="11612" y="173"/>
                    <a:pt x="11612" y="399"/>
                  </a:cubicBezTo>
                  <a:lnTo>
                    <a:pt x="11277" y="3894"/>
                  </a:lnTo>
                  <a:cubicBezTo>
                    <a:pt x="10639" y="3894"/>
                    <a:pt x="10001" y="3955"/>
                    <a:pt x="9362" y="4107"/>
                  </a:cubicBezTo>
                  <a:lnTo>
                    <a:pt x="8329" y="733"/>
                  </a:lnTo>
                  <a:cubicBezTo>
                    <a:pt x="8279" y="557"/>
                    <a:pt x="8104" y="444"/>
                    <a:pt x="7925" y="444"/>
                  </a:cubicBezTo>
                  <a:cubicBezTo>
                    <a:pt x="7887" y="444"/>
                    <a:pt x="7849" y="449"/>
                    <a:pt x="7812" y="459"/>
                  </a:cubicBezTo>
                  <a:cubicBezTo>
                    <a:pt x="7569" y="520"/>
                    <a:pt x="7447" y="763"/>
                    <a:pt x="7508" y="1006"/>
                  </a:cubicBezTo>
                  <a:lnTo>
                    <a:pt x="8542" y="4350"/>
                  </a:lnTo>
                  <a:cubicBezTo>
                    <a:pt x="7934" y="4563"/>
                    <a:pt x="7326" y="4897"/>
                    <a:pt x="6779" y="5262"/>
                  </a:cubicBezTo>
                  <a:lnTo>
                    <a:pt x="4560" y="2617"/>
                  </a:lnTo>
                  <a:cubicBezTo>
                    <a:pt x="4474" y="2514"/>
                    <a:pt x="4348" y="2459"/>
                    <a:pt x="4222" y="2459"/>
                  </a:cubicBezTo>
                  <a:cubicBezTo>
                    <a:pt x="4127" y="2459"/>
                    <a:pt x="4031" y="2491"/>
                    <a:pt x="3952" y="2557"/>
                  </a:cubicBezTo>
                  <a:cubicBezTo>
                    <a:pt x="3770" y="2709"/>
                    <a:pt x="3739" y="2982"/>
                    <a:pt x="3891" y="3165"/>
                  </a:cubicBezTo>
                  <a:lnTo>
                    <a:pt x="6110" y="5809"/>
                  </a:lnTo>
                  <a:cubicBezTo>
                    <a:pt x="5593" y="6265"/>
                    <a:pt x="5137" y="6812"/>
                    <a:pt x="4742" y="7420"/>
                  </a:cubicBezTo>
                  <a:lnTo>
                    <a:pt x="1733" y="5900"/>
                  </a:lnTo>
                  <a:cubicBezTo>
                    <a:pt x="1668" y="5863"/>
                    <a:pt x="1600" y="5846"/>
                    <a:pt x="1534" y="5846"/>
                  </a:cubicBezTo>
                  <a:cubicBezTo>
                    <a:pt x="1383" y="5846"/>
                    <a:pt x="1240" y="5935"/>
                    <a:pt x="1156" y="6083"/>
                  </a:cubicBezTo>
                  <a:cubicBezTo>
                    <a:pt x="1064" y="6295"/>
                    <a:pt x="1125" y="6538"/>
                    <a:pt x="1338" y="6660"/>
                  </a:cubicBezTo>
                  <a:lnTo>
                    <a:pt x="4317" y="8149"/>
                  </a:lnTo>
                  <a:cubicBezTo>
                    <a:pt x="4043" y="8727"/>
                    <a:pt x="3830" y="9335"/>
                    <a:pt x="3709" y="9973"/>
                  </a:cubicBezTo>
                  <a:lnTo>
                    <a:pt x="487" y="9700"/>
                  </a:lnTo>
                  <a:cubicBezTo>
                    <a:pt x="469" y="9697"/>
                    <a:pt x="451" y="9696"/>
                    <a:pt x="434" y="9696"/>
                  </a:cubicBezTo>
                  <a:cubicBezTo>
                    <a:pt x="214" y="9696"/>
                    <a:pt x="31" y="9869"/>
                    <a:pt x="31" y="10095"/>
                  </a:cubicBezTo>
                  <a:cubicBezTo>
                    <a:pt x="1" y="10307"/>
                    <a:pt x="183" y="10520"/>
                    <a:pt x="396" y="10551"/>
                  </a:cubicBezTo>
                  <a:lnTo>
                    <a:pt x="3587" y="10824"/>
                  </a:lnTo>
                  <a:cubicBezTo>
                    <a:pt x="3526" y="11554"/>
                    <a:pt x="3587" y="12222"/>
                    <a:pt x="3709" y="12891"/>
                  </a:cubicBezTo>
                  <a:lnTo>
                    <a:pt x="760" y="13803"/>
                  </a:lnTo>
                  <a:cubicBezTo>
                    <a:pt x="517" y="13894"/>
                    <a:pt x="396" y="14137"/>
                    <a:pt x="487" y="14350"/>
                  </a:cubicBezTo>
                  <a:cubicBezTo>
                    <a:pt x="535" y="14520"/>
                    <a:pt x="700" y="14651"/>
                    <a:pt x="872" y="14651"/>
                  </a:cubicBezTo>
                  <a:cubicBezTo>
                    <a:pt x="916" y="14651"/>
                    <a:pt x="960" y="14642"/>
                    <a:pt x="1004" y="14624"/>
                  </a:cubicBezTo>
                  <a:lnTo>
                    <a:pt x="3922" y="13742"/>
                  </a:lnTo>
                  <a:cubicBezTo>
                    <a:pt x="4134" y="14441"/>
                    <a:pt x="4469" y="15110"/>
                    <a:pt x="4864" y="15718"/>
                  </a:cubicBezTo>
                  <a:lnTo>
                    <a:pt x="2615" y="17602"/>
                  </a:lnTo>
                  <a:cubicBezTo>
                    <a:pt x="2432" y="17754"/>
                    <a:pt x="2402" y="17998"/>
                    <a:pt x="2554" y="18180"/>
                  </a:cubicBezTo>
                  <a:cubicBezTo>
                    <a:pt x="2640" y="18283"/>
                    <a:pt x="2766" y="18338"/>
                    <a:pt x="2891" y="18338"/>
                  </a:cubicBezTo>
                  <a:cubicBezTo>
                    <a:pt x="2987" y="18338"/>
                    <a:pt x="3083" y="18306"/>
                    <a:pt x="3162" y="18241"/>
                  </a:cubicBezTo>
                  <a:lnTo>
                    <a:pt x="5381" y="16387"/>
                  </a:lnTo>
                  <a:cubicBezTo>
                    <a:pt x="5867" y="16934"/>
                    <a:pt x="6414" y="17420"/>
                    <a:pt x="7022" y="17815"/>
                  </a:cubicBezTo>
                  <a:lnTo>
                    <a:pt x="5715" y="20308"/>
                  </a:lnTo>
                  <a:cubicBezTo>
                    <a:pt x="5624" y="20520"/>
                    <a:pt x="5684" y="20794"/>
                    <a:pt x="5897" y="20885"/>
                  </a:cubicBezTo>
                  <a:cubicBezTo>
                    <a:pt x="5962" y="20922"/>
                    <a:pt x="6033" y="20940"/>
                    <a:pt x="6103" y="20940"/>
                  </a:cubicBezTo>
                  <a:cubicBezTo>
                    <a:pt x="6260" y="20940"/>
                    <a:pt x="6411" y="20850"/>
                    <a:pt x="6475" y="20703"/>
                  </a:cubicBezTo>
                  <a:lnTo>
                    <a:pt x="7782" y="18241"/>
                  </a:lnTo>
                  <a:cubicBezTo>
                    <a:pt x="8451" y="18575"/>
                    <a:pt x="9180" y="18818"/>
                    <a:pt x="9940" y="18940"/>
                  </a:cubicBezTo>
                  <a:lnTo>
                    <a:pt x="9697" y="21675"/>
                  </a:lnTo>
                  <a:cubicBezTo>
                    <a:pt x="9697" y="21888"/>
                    <a:pt x="9879" y="22101"/>
                    <a:pt x="10092" y="22131"/>
                  </a:cubicBezTo>
                  <a:cubicBezTo>
                    <a:pt x="10110" y="22134"/>
                    <a:pt x="10127" y="22135"/>
                    <a:pt x="10145" y="22135"/>
                  </a:cubicBezTo>
                  <a:cubicBezTo>
                    <a:pt x="10365" y="22135"/>
                    <a:pt x="10548" y="21962"/>
                    <a:pt x="10548" y="21736"/>
                  </a:cubicBezTo>
                  <a:lnTo>
                    <a:pt x="10791" y="19031"/>
                  </a:lnTo>
                  <a:cubicBezTo>
                    <a:pt x="10891" y="19035"/>
                    <a:pt x="10991" y="19037"/>
                    <a:pt x="11089" y="19037"/>
                  </a:cubicBezTo>
                  <a:cubicBezTo>
                    <a:pt x="11767" y="19037"/>
                    <a:pt x="12403" y="18947"/>
                    <a:pt x="13040" y="18788"/>
                  </a:cubicBezTo>
                  <a:lnTo>
                    <a:pt x="13831" y="21402"/>
                  </a:lnTo>
                  <a:cubicBezTo>
                    <a:pt x="13881" y="21578"/>
                    <a:pt x="14055" y="21691"/>
                    <a:pt x="14252" y="21691"/>
                  </a:cubicBezTo>
                  <a:cubicBezTo>
                    <a:pt x="14293" y="21691"/>
                    <a:pt x="14335" y="21686"/>
                    <a:pt x="14378" y="21675"/>
                  </a:cubicBezTo>
                  <a:cubicBezTo>
                    <a:pt x="14590" y="21615"/>
                    <a:pt x="14712" y="21371"/>
                    <a:pt x="14651" y="21128"/>
                  </a:cubicBezTo>
                  <a:lnTo>
                    <a:pt x="13831" y="18545"/>
                  </a:lnTo>
                  <a:cubicBezTo>
                    <a:pt x="14560" y="18271"/>
                    <a:pt x="15229" y="17876"/>
                    <a:pt x="15837" y="17420"/>
                  </a:cubicBezTo>
                  <a:lnTo>
                    <a:pt x="17600" y="19517"/>
                  </a:lnTo>
                  <a:cubicBezTo>
                    <a:pt x="17686" y="19621"/>
                    <a:pt x="17811" y="19675"/>
                    <a:pt x="17937" y="19675"/>
                  </a:cubicBezTo>
                  <a:cubicBezTo>
                    <a:pt x="18033" y="19675"/>
                    <a:pt x="18129" y="19644"/>
                    <a:pt x="18208" y="19578"/>
                  </a:cubicBezTo>
                  <a:cubicBezTo>
                    <a:pt x="18390" y="19426"/>
                    <a:pt x="18420" y="19153"/>
                    <a:pt x="18268" y="18970"/>
                  </a:cubicBezTo>
                  <a:lnTo>
                    <a:pt x="16475" y="16843"/>
                  </a:lnTo>
                  <a:cubicBezTo>
                    <a:pt x="17022" y="16295"/>
                    <a:pt x="17508" y="15657"/>
                    <a:pt x="17873" y="14958"/>
                  </a:cubicBezTo>
                  <a:lnTo>
                    <a:pt x="20426" y="16235"/>
                  </a:lnTo>
                  <a:cubicBezTo>
                    <a:pt x="20491" y="16272"/>
                    <a:pt x="20562" y="16289"/>
                    <a:pt x="20632" y="16289"/>
                  </a:cubicBezTo>
                  <a:cubicBezTo>
                    <a:pt x="20789" y="16289"/>
                    <a:pt x="20941" y="16200"/>
                    <a:pt x="21004" y="16052"/>
                  </a:cubicBezTo>
                  <a:cubicBezTo>
                    <a:pt x="21126" y="15839"/>
                    <a:pt x="21034" y="15566"/>
                    <a:pt x="20822" y="15475"/>
                  </a:cubicBezTo>
                  <a:lnTo>
                    <a:pt x="18208" y="14168"/>
                  </a:lnTo>
                  <a:cubicBezTo>
                    <a:pt x="18451" y="13529"/>
                    <a:pt x="18633" y="12861"/>
                    <a:pt x="18694" y="12162"/>
                  </a:cubicBezTo>
                  <a:lnTo>
                    <a:pt x="21673" y="12435"/>
                  </a:lnTo>
                  <a:cubicBezTo>
                    <a:pt x="21690" y="12437"/>
                    <a:pt x="21708" y="12438"/>
                    <a:pt x="21726" y="12438"/>
                  </a:cubicBezTo>
                  <a:cubicBezTo>
                    <a:pt x="21946" y="12438"/>
                    <a:pt x="22129" y="12265"/>
                    <a:pt x="22129" y="12040"/>
                  </a:cubicBezTo>
                  <a:cubicBezTo>
                    <a:pt x="22159" y="11827"/>
                    <a:pt x="21977" y="11615"/>
                    <a:pt x="21764" y="11584"/>
                  </a:cubicBezTo>
                  <a:lnTo>
                    <a:pt x="18724" y="11311"/>
                  </a:lnTo>
                  <a:cubicBezTo>
                    <a:pt x="18694" y="10611"/>
                    <a:pt x="18603" y="9912"/>
                    <a:pt x="18390" y="9244"/>
                  </a:cubicBezTo>
                  <a:lnTo>
                    <a:pt x="21399" y="8332"/>
                  </a:lnTo>
                  <a:cubicBezTo>
                    <a:pt x="21642" y="8241"/>
                    <a:pt x="21764" y="7997"/>
                    <a:pt x="21703" y="7785"/>
                  </a:cubicBezTo>
                  <a:cubicBezTo>
                    <a:pt x="21630" y="7615"/>
                    <a:pt x="21461" y="7484"/>
                    <a:pt x="21288" y="7484"/>
                  </a:cubicBezTo>
                  <a:cubicBezTo>
                    <a:pt x="21244" y="7484"/>
                    <a:pt x="21199" y="7493"/>
                    <a:pt x="21156" y="7511"/>
                  </a:cubicBezTo>
                  <a:lnTo>
                    <a:pt x="18086" y="8453"/>
                  </a:lnTo>
                  <a:cubicBezTo>
                    <a:pt x="17812" y="7815"/>
                    <a:pt x="17448" y="7207"/>
                    <a:pt x="16992" y="6660"/>
                  </a:cubicBezTo>
                  <a:lnTo>
                    <a:pt x="19545" y="4532"/>
                  </a:lnTo>
                  <a:cubicBezTo>
                    <a:pt x="19727" y="4380"/>
                    <a:pt x="19758" y="4137"/>
                    <a:pt x="19606" y="3955"/>
                  </a:cubicBezTo>
                  <a:cubicBezTo>
                    <a:pt x="19519" y="3851"/>
                    <a:pt x="19394" y="3797"/>
                    <a:pt x="19268" y="3797"/>
                  </a:cubicBezTo>
                  <a:cubicBezTo>
                    <a:pt x="19173" y="3797"/>
                    <a:pt x="19077" y="3828"/>
                    <a:pt x="18998" y="3894"/>
                  </a:cubicBezTo>
                  <a:lnTo>
                    <a:pt x="16414" y="6052"/>
                  </a:lnTo>
                  <a:cubicBezTo>
                    <a:pt x="15958" y="5566"/>
                    <a:pt x="15411" y="5171"/>
                    <a:pt x="14834" y="4867"/>
                  </a:cubicBezTo>
                  <a:lnTo>
                    <a:pt x="16445" y="1827"/>
                  </a:lnTo>
                  <a:cubicBezTo>
                    <a:pt x="16566" y="1614"/>
                    <a:pt x="16475" y="1341"/>
                    <a:pt x="16262" y="1250"/>
                  </a:cubicBezTo>
                  <a:cubicBezTo>
                    <a:pt x="16197" y="1212"/>
                    <a:pt x="16129" y="1195"/>
                    <a:pt x="16063" y="1195"/>
                  </a:cubicBezTo>
                  <a:cubicBezTo>
                    <a:pt x="15912" y="1195"/>
                    <a:pt x="15769" y="1284"/>
                    <a:pt x="15685" y="1432"/>
                  </a:cubicBezTo>
                  <a:lnTo>
                    <a:pt x="14074" y="4472"/>
                  </a:lnTo>
                  <a:cubicBezTo>
                    <a:pt x="13466" y="4228"/>
                    <a:pt x="12827" y="4046"/>
                    <a:pt x="12128" y="3955"/>
                  </a:cubicBezTo>
                  <a:lnTo>
                    <a:pt x="12463" y="459"/>
                  </a:lnTo>
                  <a:cubicBezTo>
                    <a:pt x="12463" y="247"/>
                    <a:pt x="12311" y="34"/>
                    <a:pt x="12068" y="3"/>
                  </a:cubicBezTo>
                  <a:cubicBezTo>
                    <a:pt x="12050" y="1"/>
                    <a:pt x="12032" y="0"/>
                    <a:pt x="12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1"/>
            <p:cNvSpPr/>
            <p:nvPr/>
          </p:nvSpPr>
          <p:spPr>
            <a:xfrm>
              <a:off x="3412950" y="3744900"/>
              <a:ext cx="64600" cy="62575"/>
            </a:xfrm>
            <a:custGeom>
              <a:avLst/>
              <a:gdLst/>
              <a:ahLst/>
              <a:cxnLst/>
              <a:rect l="l" t="t" r="r" b="b"/>
              <a:pathLst>
                <a:path w="2584" h="2503" extrusionOk="0">
                  <a:moveTo>
                    <a:pt x="1291" y="1"/>
                  </a:moveTo>
                  <a:cubicBezTo>
                    <a:pt x="666" y="1"/>
                    <a:pt x="119" y="497"/>
                    <a:pt x="61" y="1130"/>
                  </a:cubicBezTo>
                  <a:cubicBezTo>
                    <a:pt x="0" y="1829"/>
                    <a:pt x="517" y="2437"/>
                    <a:pt x="1186" y="2498"/>
                  </a:cubicBezTo>
                  <a:cubicBezTo>
                    <a:pt x="1223" y="2501"/>
                    <a:pt x="1260" y="2503"/>
                    <a:pt x="1297" y="2503"/>
                  </a:cubicBezTo>
                  <a:cubicBezTo>
                    <a:pt x="1945" y="2503"/>
                    <a:pt x="2466" y="2006"/>
                    <a:pt x="2523" y="1373"/>
                  </a:cubicBezTo>
                  <a:cubicBezTo>
                    <a:pt x="2584" y="674"/>
                    <a:pt x="2098" y="66"/>
                    <a:pt x="1398" y="6"/>
                  </a:cubicBezTo>
                  <a:cubicBezTo>
                    <a:pt x="1363" y="2"/>
                    <a:pt x="1327"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1"/>
            <p:cNvSpPr/>
            <p:nvPr/>
          </p:nvSpPr>
          <p:spPr>
            <a:xfrm>
              <a:off x="3824800" y="3530600"/>
              <a:ext cx="64625" cy="61825"/>
            </a:xfrm>
            <a:custGeom>
              <a:avLst/>
              <a:gdLst/>
              <a:ahLst/>
              <a:cxnLst/>
              <a:rect l="l" t="t" r="r" b="b"/>
              <a:pathLst>
                <a:path w="2585" h="2473" extrusionOk="0">
                  <a:moveTo>
                    <a:pt x="1286" y="1"/>
                  </a:moveTo>
                  <a:cubicBezTo>
                    <a:pt x="663" y="1"/>
                    <a:pt x="119" y="471"/>
                    <a:pt x="62" y="1131"/>
                  </a:cubicBezTo>
                  <a:cubicBezTo>
                    <a:pt x="1" y="1799"/>
                    <a:pt x="517" y="2407"/>
                    <a:pt x="1186" y="2468"/>
                  </a:cubicBezTo>
                  <a:cubicBezTo>
                    <a:pt x="1224" y="2471"/>
                    <a:pt x="1261" y="2473"/>
                    <a:pt x="1298" y="2473"/>
                  </a:cubicBezTo>
                  <a:cubicBezTo>
                    <a:pt x="1946" y="2473"/>
                    <a:pt x="2466" y="1976"/>
                    <a:pt x="2524" y="1343"/>
                  </a:cubicBezTo>
                  <a:cubicBezTo>
                    <a:pt x="2584" y="675"/>
                    <a:pt x="2098" y="67"/>
                    <a:pt x="1399" y="6"/>
                  </a:cubicBezTo>
                  <a:cubicBezTo>
                    <a:pt x="1361" y="3"/>
                    <a:pt x="1324"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1"/>
            <p:cNvSpPr/>
            <p:nvPr/>
          </p:nvSpPr>
          <p:spPr>
            <a:xfrm>
              <a:off x="3279975" y="3376350"/>
              <a:ext cx="65375" cy="62575"/>
            </a:xfrm>
            <a:custGeom>
              <a:avLst/>
              <a:gdLst/>
              <a:ahLst/>
              <a:cxnLst/>
              <a:rect l="l" t="t" r="r" b="b"/>
              <a:pathLst>
                <a:path w="2615" h="2503" extrusionOk="0">
                  <a:moveTo>
                    <a:pt x="1317" y="1"/>
                  </a:moveTo>
                  <a:cubicBezTo>
                    <a:pt x="666" y="1"/>
                    <a:pt x="118" y="498"/>
                    <a:pt x="61" y="1130"/>
                  </a:cubicBezTo>
                  <a:cubicBezTo>
                    <a:pt x="0" y="1829"/>
                    <a:pt x="517" y="2437"/>
                    <a:pt x="1185" y="2498"/>
                  </a:cubicBezTo>
                  <a:cubicBezTo>
                    <a:pt x="1223" y="2501"/>
                    <a:pt x="1260" y="2503"/>
                    <a:pt x="1297" y="2503"/>
                  </a:cubicBezTo>
                  <a:cubicBezTo>
                    <a:pt x="1948" y="2503"/>
                    <a:pt x="2496" y="2006"/>
                    <a:pt x="2553" y="1373"/>
                  </a:cubicBezTo>
                  <a:cubicBezTo>
                    <a:pt x="2614" y="674"/>
                    <a:pt x="2097" y="66"/>
                    <a:pt x="1429" y="6"/>
                  </a:cubicBezTo>
                  <a:cubicBezTo>
                    <a:pt x="1391" y="2"/>
                    <a:pt x="1354"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1"/>
            <p:cNvSpPr/>
            <p:nvPr/>
          </p:nvSpPr>
          <p:spPr>
            <a:xfrm>
              <a:off x="3566450" y="3218300"/>
              <a:ext cx="64600" cy="61825"/>
            </a:xfrm>
            <a:custGeom>
              <a:avLst/>
              <a:gdLst/>
              <a:ahLst/>
              <a:cxnLst/>
              <a:rect l="l" t="t" r="r" b="b"/>
              <a:pathLst>
                <a:path w="2584" h="2473" extrusionOk="0">
                  <a:moveTo>
                    <a:pt x="1286" y="0"/>
                  </a:moveTo>
                  <a:cubicBezTo>
                    <a:pt x="663" y="0"/>
                    <a:pt x="118" y="470"/>
                    <a:pt x="61" y="1130"/>
                  </a:cubicBezTo>
                  <a:cubicBezTo>
                    <a:pt x="0" y="1799"/>
                    <a:pt x="487" y="2407"/>
                    <a:pt x="1186" y="2467"/>
                  </a:cubicBezTo>
                  <a:cubicBezTo>
                    <a:pt x="1222" y="2471"/>
                    <a:pt x="1257" y="2472"/>
                    <a:pt x="1293" y="2472"/>
                  </a:cubicBezTo>
                  <a:cubicBezTo>
                    <a:pt x="1918" y="2472"/>
                    <a:pt x="2466" y="1976"/>
                    <a:pt x="2523" y="1343"/>
                  </a:cubicBezTo>
                  <a:cubicBezTo>
                    <a:pt x="2584" y="644"/>
                    <a:pt x="2067" y="66"/>
                    <a:pt x="1398" y="5"/>
                  </a:cubicBezTo>
                  <a:cubicBezTo>
                    <a:pt x="1361" y="2"/>
                    <a:pt x="1323"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1"/>
            <p:cNvSpPr/>
            <p:nvPr/>
          </p:nvSpPr>
          <p:spPr>
            <a:xfrm>
              <a:off x="3627225" y="3780625"/>
              <a:ext cx="65375" cy="61825"/>
            </a:xfrm>
            <a:custGeom>
              <a:avLst/>
              <a:gdLst/>
              <a:ahLst/>
              <a:cxnLst/>
              <a:rect l="l" t="t" r="r" b="b"/>
              <a:pathLst>
                <a:path w="2615" h="2473" extrusionOk="0">
                  <a:moveTo>
                    <a:pt x="1318" y="0"/>
                  </a:moveTo>
                  <a:cubicBezTo>
                    <a:pt x="667" y="0"/>
                    <a:pt x="119" y="497"/>
                    <a:pt x="62" y="1130"/>
                  </a:cubicBezTo>
                  <a:cubicBezTo>
                    <a:pt x="1" y="1798"/>
                    <a:pt x="518" y="2406"/>
                    <a:pt x="1186" y="2467"/>
                  </a:cubicBezTo>
                  <a:cubicBezTo>
                    <a:pt x="1226" y="2471"/>
                    <a:pt x="1265" y="2472"/>
                    <a:pt x="1304" y="2472"/>
                  </a:cubicBezTo>
                  <a:cubicBezTo>
                    <a:pt x="1952" y="2472"/>
                    <a:pt x="2497" y="2002"/>
                    <a:pt x="2554" y="1343"/>
                  </a:cubicBezTo>
                  <a:cubicBezTo>
                    <a:pt x="2615" y="674"/>
                    <a:pt x="2098" y="66"/>
                    <a:pt x="1429" y="5"/>
                  </a:cubicBezTo>
                  <a:cubicBezTo>
                    <a:pt x="1392" y="2"/>
                    <a:pt x="1355"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1"/>
            <p:cNvSpPr/>
            <p:nvPr/>
          </p:nvSpPr>
          <p:spPr>
            <a:xfrm>
              <a:off x="3811125" y="3636325"/>
              <a:ext cx="43350" cy="41275"/>
            </a:xfrm>
            <a:custGeom>
              <a:avLst/>
              <a:gdLst/>
              <a:ahLst/>
              <a:cxnLst/>
              <a:rect l="l" t="t" r="r" b="b"/>
              <a:pathLst>
                <a:path w="1734" h="1651" extrusionOk="0">
                  <a:moveTo>
                    <a:pt x="885" y="0"/>
                  </a:moveTo>
                  <a:cubicBezTo>
                    <a:pt x="454" y="0"/>
                    <a:pt x="89" y="325"/>
                    <a:pt x="31" y="762"/>
                  </a:cubicBezTo>
                  <a:cubicBezTo>
                    <a:pt x="1" y="1218"/>
                    <a:pt x="335" y="1613"/>
                    <a:pt x="791" y="1643"/>
                  </a:cubicBezTo>
                  <a:cubicBezTo>
                    <a:pt x="827" y="1648"/>
                    <a:pt x="863" y="1650"/>
                    <a:pt x="898" y="1650"/>
                  </a:cubicBezTo>
                  <a:cubicBezTo>
                    <a:pt x="1307" y="1650"/>
                    <a:pt x="1644" y="1334"/>
                    <a:pt x="1672" y="914"/>
                  </a:cubicBezTo>
                  <a:cubicBezTo>
                    <a:pt x="1733" y="458"/>
                    <a:pt x="1399" y="63"/>
                    <a:pt x="943" y="2"/>
                  </a:cubicBezTo>
                  <a:cubicBezTo>
                    <a:pt x="924" y="1"/>
                    <a:pt x="904"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1"/>
            <p:cNvSpPr/>
            <p:nvPr/>
          </p:nvSpPr>
          <p:spPr>
            <a:xfrm>
              <a:off x="3295150" y="3597425"/>
              <a:ext cx="42600" cy="41300"/>
            </a:xfrm>
            <a:custGeom>
              <a:avLst/>
              <a:gdLst/>
              <a:ahLst/>
              <a:cxnLst/>
              <a:rect l="l" t="t" r="r" b="b"/>
              <a:pathLst>
                <a:path w="1704" h="1652" extrusionOk="0">
                  <a:moveTo>
                    <a:pt x="806" y="1"/>
                  </a:moveTo>
                  <a:cubicBezTo>
                    <a:pt x="397" y="1"/>
                    <a:pt x="59" y="317"/>
                    <a:pt x="31" y="737"/>
                  </a:cubicBezTo>
                  <a:cubicBezTo>
                    <a:pt x="1" y="1193"/>
                    <a:pt x="335" y="1588"/>
                    <a:pt x="761" y="1649"/>
                  </a:cubicBezTo>
                  <a:cubicBezTo>
                    <a:pt x="780" y="1650"/>
                    <a:pt x="799" y="1651"/>
                    <a:pt x="818" y="1651"/>
                  </a:cubicBezTo>
                  <a:cubicBezTo>
                    <a:pt x="1250" y="1651"/>
                    <a:pt x="1614" y="1326"/>
                    <a:pt x="1673" y="889"/>
                  </a:cubicBezTo>
                  <a:cubicBezTo>
                    <a:pt x="1703" y="433"/>
                    <a:pt x="1369" y="38"/>
                    <a:pt x="913" y="8"/>
                  </a:cubicBezTo>
                  <a:cubicBezTo>
                    <a:pt x="877" y="3"/>
                    <a:pt x="841"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1"/>
            <p:cNvSpPr/>
            <p:nvPr/>
          </p:nvSpPr>
          <p:spPr>
            <a:xfrm>
              <a:off x="3526925" y="3789800"/>
              <a:ext cx="43350" cy="41175"/>
            </a:xfrm>
            <a:custGeom>
              <a:avLst/>
              <a:gdLst/>
              <a:ahLst/>
              <a:cxnLst/>
              <a:rect l="l" t="t" r="r" b="b"/>
              <a:pathLst>
                <a:path w="1734" h="1647" extrusionOk="0">
                  <a:moveTo>
                    <a:pt x="885" y="1"/>
                  </a:moveTo>
                  <a:cubicBezTo>
                    <a:pt x="454" y="1"/>
                    <a:pt x="89" y="326"/>
                    <a:pt x="31" y="763"/>
                  </a:cubicBezTo>
                  <a:cubicBezTo>
                    <a:pt x="1" y="1188"/>
                    <a:pt x="335" y="1614"/>
                    <a:pt x="791" y="1644"/>
                  </a:cubicBezTo>
                  <a:cubicBezTo>
                    <a:pt x="810" y="1646"/>
                    <a:pt x="829" y="1646"/>
                    <a:pt x="848" y="1646"/>
                  </a:cubicBezTo>
                  <a:cubicBezTo>
                    <a:pt x="1280" y="1646"/>
                    <a:pt x="1643" y="1321"/>
                    <a:pt x="1672" y="884"/>
                  </a:cubicBezTo>
                  <a:cubicBezTo>
                    <a:pt x="1733" y="428"/>
                    <a:pt x="1399" y="33"/>
                    <a:pt x="943" y="3"/>
                  </a:cubicBezTo>
                  <a:cubicBezTo>
                    <a:pt x="924" y="2"/>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1"/>
            <p:cNvSpPr/>
            <p:nvPr/>
          </p:nvSpPr>
          <p:spPr>
            <a:xfrm>
              <a:off x="3767050" y="3338300"/>
              <a:ext cx="44100" cy="41425"/>
            </a:xfrm>
            <a:custGeom>
              <a:avLst/>
              <a:gdLst/>
              <a:ahLst/>
              <a:cxnLst/>
              <a:rect l="l" t="t" r="r" b="b"/>
              <a:pathLst>
                <a:path w="1764" h="1657" extrusionOk="0">
                  <a:moveTo>
                    <a:pt x="846" y="0"/>
                  </a:moveTo>
                  <a:cubicBezTo>
                    <a:pt x="808" y="0"/>
                    <a:pt x="769" y="3"/>
                    <a:pt x="730" y="8"/>
                  </a:cubicBezTo>
                  <a:cubicBezTo>
                    <a:pt x="305" y="69"/>
                    <a:pt x="1" y="494"/>
                    <a:pt x="61" y="950"/>
                  </a:cubicBezTo>
                  <a:cubicBezTo>
                    <a:pt x="117" y="1367"/>
                    <a:pt x="478" y="1657"/>
                    <a:pt x="888" y="1657"/>
                  </a:cubicBezTo>
                  <a:cubicBezTo>
                    <a:pt x="926" y="1657"/>
                    <a:pt x="965" y="1654"/>
                    <a:pt x="1004" y="1649"/>
                  </a:cubicBezTo>
                  <a:cubicBezTo>
                    <a:pt x="1429" y="1558"/>
                    <a:pt x="1764" y="1163"/>
                    <a:pt x="1672" y="707"/>
                  </a:cubicBezTo>
                  <a:cubicBezTo>
                    <a:pt x="1617" y="290"/>
                    <a:pt x="1256"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1"/>
            <p:cNvSpPr/>
            <p:nvPr/>
          </p:nvSpPr>
          <p:spPr>
            <a:xfrm>
              <a:off x="3460050" y="3244700"/>
              <a:ext cx="54750" cy="50850"/>
            </a:xfrm>
            <a:custGeom>
              <a:avLst/>
              <a:gdLst/>
              <a:ahLst/>
              <a:cxnLst/>
              <a:rect l="l" t="t" r="r" b="b"/>
              <a:pathLst>
                <a:path w="2190" h="2034" extrusionOk="0">
                  <a:moveTo>
                    <a:pt x="1101" y="0"/>
                  </a:moveTo>
                  <a:cubicBezTo>
                    <a:pt x="1049" y="0"/>
                    <a:pt x="996" y="4"/>
                    <a:pt x="943" y="13"/>
                  </a:cubicBezTo>
                  <a:cubicBezTo>
                    <a:pt x="396" y="104"/>
                    <a:pt x="1" y="621"/>
                    <a:pt x="92" y="1168"/>
                  </a:cubicBezTo>
                  <a:cubicBezTo>
                    <a:pt x="174" y="1686"/>
                    <a:pt x="598" y="2033"/>
                    <a:pt x="1080" y="2033"/>
                  </a:cubicBezTo>
                  <a:cubicBezTo>
                    <a:pt x="1135" y="2033"/>
                    <a:pt x="1191" y="2029"/>
                    <a:pt x="1247" y="2019"/>
                  </a:cubicBezTo>
                  <a:cubicBezTo>
                    <a:pt x="1825" y="1959"/>
                    <a:pt x="2189" y="1442"/>
                    <a:pt x="2098" y="864"/>
                  </a:cubicBezTo>
                  <a:cubicBezTo>
                    <a:pt x="2016" y="370"/>
                    <a:pt x="1586"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41"/>
          <p:cNvGrpSpPr/>
          <p:nvPr/>
        </p:nvGrpSpPr>
        <p:grpSpPr>
          <a:xfrm rot="10800000" flipH="1">
            <a:off x="3499331" y="239197"/>
            <a:ext cx="250775" cy="250025"/>
            <a:chOff x="6034575" y="1876450"/>
            <a:chExt cx="250775" cy="250025"/>
          </a:xfrm>
        </p:grpSpPr>
        <p:sp>
          <p:nvSpPr>
            <p:cNvPr id="1320" name="Google Shape;1320;p41"/>
            <p:cNvSpPr/>
            <p:nvPr/>
          </p:nvSpPr>
          <p:spPr>
            <a:xfrm>
              <a:off x="6138675" y="1876450"/>
              <a:ext cx="42575" cy="250025"/>
            </a:xfrm>
            <a:custGeom>
              <a:avLst/>
              <a:gdLst/>
              <a:ahLst/>
              <a:cxnLst/>
              <a:rect l="l" t="t" r="r" b="b"/>
              <a:pathLst>
                <a:path w="1703" h="10001" extrusionOk="0">
                  <a:moveTo>
                    <a:pt x="1308" y="1"/>
                  </a:moveTo>
                  <a:cubicBezTo>
                    <a:pt x="1064" y="1"/>
                    <a:pt x="852" y="153"/>
                    <a:pt x="852" y="396"/>
                  </a:cubicBezTo>
                  <a:lnTo>
                    <a:pt x="31" y="9515"/>
                  </a:lnTo>
                  <a:cubicBezTo>
                    <a:pt x="1" y="9758"/>
                    <a:pt x="183" y="9971"/>
                    <a:pt x="426" y="10001"/>
                  </a:cubicBezTo>
                  <a:cubicBezTo>
                    <a:pt x="639" y="10001"/>
                    <a:pt x="852" y="9849"/>
                    <a:pt x="882" y="9606"/>
                  </a:cubicBezTo>
                  <a:lnTo>
                    <a:pt x="1672" y="487"/>
                  </a:lnTo>
                  <a:cubicBezTo>
                    <a:pt x="1703" y="244"/>
                    <a:pt x="1520" y="3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1"/>
            <p:cNvSpPr/>
            <p:nvPr/>
          </p:nvSpPr>
          <p:spPr>
            <a:xfrm>
              <a:off x="6060400" y="1917350"/>
              <a:ext cx="199125" cy="168100"/>
            </a:xfrm>
            <a:custGeom>
              <a:avLst/>
              <a:gdLst/>
              <a:ahLst/>
              <a:cxnLst/>
              <a:rect l="l" t="t" r="r" b="b"/>
              <a:pathLst>
                <a:path w="7965" h="6724" extrusionOk="0">
                  <a:moveTo>
                    <a:pt x="7503" y="0"/>
                  </a:moveTo>
                  <a:cubicBezTo>
                    <a:pt x="7410" y="0"/>
                    <a:pt x="7314" y="32"/>
                    <a:pt x="7235" y="97"/>
                  </a:cubicBezTo>
                  <a:lnTo>
                    <a:pt x="214" y="5994"/>
                  </a:lnTo>
                  <a:cubicBezTo>
                    <a:pt x="31" y="6146"/>
                    <a:pt x="1" y="6389"/>
                    <a:pt x="153" y="6572"/>
                  </a:cubicBezTo>
                  <a:cubicBezTo>
                    <a:pt x="214" y="6663"/>
                    <a:pt x="335" y="6724"/>
                    <a:pt x="426" y="6724"/>
                  </a:cubicBezTo>
                  <a:cubicBezTo>
                    <a:pt x="548" y="6724"/>
                    <a:pt x="639" y="6693"/>
                    <a:pt x="730" y="6632"/>
                  </a:cubicBezTo>
                  <a:lnTo>
                    <a:pt x="7782" y="736"/>
                  </a:lnTo>
                  <a:cubicBezTo>
                    <a:pt x="7965" y="614"/>
                    <a:pt x="7965" y="341"/>
                    <a:pt x="7813" y="158"/>
                  </a:cubicBezTo>
                  <a:cubicBezTo>
                    <a:pt x="7744" y="55"/>
                    <a:pt x="7626" y="0"/>
                    <a:pt x="7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6034575" y="1980575"/>
              <a:ext cx="250775" cy="41800"/>
            </a:xfrm>
            <a:custGeom>
              <a:avLst/>
              <a:gdLst/>
              <a:ahLst/>
              <a:cxnLst/>
              <a:rect l="l" t="t" r="r" b="b"/>
              <a:pathLst>
                <a:path w="10031" h="1672" extrusionOk="0">
                  <a:moveTo>
                    <a:pt x="487" y="0"/>
                  </a:moveTo>
                  <a:cubicBezTo>
                    <a:pt x="274" y="0"/>
                    <a:pt x="61" y="152"/>
                    <a:pt x="31" y="395"/>
                  </a:cubicBezTo>
                  <a:cubicBezTo>
                    <a:pt x="0" y="638"/>
                    <a:pt x="183" y="821"/>
                    <a:pt x="426" y="851"/>
                  </a:cubicBezTo>
                  <a:lnTo>
                    <a:pt x="9545" y="1672"/>
                  </a:lnTo>
                  <a:cubicBezTo>
                    <a:pt x="9788" y="1672"/>
                    <a:pt x="10001" y="1520"/>
                    <a:pt x="10001" y="1277"/>
                  </a:cubicBezTo>
                  <a:cubicBezTo>
                    <a:pt x="10031" y="1033"/>
                    <a:pt x="9849" y="851"/>
                    <a:pt x="9636" y="821"/>
                  </a:cubicBezTo>
                  <a:lnTo>
                    <a:pt x="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6074850" y="1902900"/>
              <a:ext cx="171000" cy="197000"/>
            </a:xfrm>
            <a:custGeom>
              <a:avLst/>
              <a:gdLst/>
              <a:ahLst/>
              <a:cxnLst/>
              <a:rect l="l" t="t" r="r" b="b"/>
              <a:pathLst>
                <a:path w="6840" h="7880" extrusionOk="0">
                  <a:moveTo>
                    <a:pt x="453" y="1"/>
                  </a:moveTo>
                  <a:cubicBezTo>
                    <a:pt x="357" y="1"/>
                    <a:pt x="262" y="32"/>
                    <a:pt x="183" y="98"/>
                  </a:cubicBezTo>
                  <a:cubicBezTo>
                    <a:pt x="31" y="250"/>
                    <a:pt x="0" y="523"/>
                    <a:pt x="152" y="706"/>
                  </a:cubicBezTo>
                  <a:lnTo>
                    <a:pt x="6019" y="7727"/>
                  </a:lnTo>
                  <a:cubicBezTo>
                    <a:pt x="6110" y="7818"/>
                    <a:pt x="6201" y="7879"/>
                    <a:pt x="6323" y="7879"/>
                  </a:cubicBezTo>
                  <a:cubicBezTo>
                    <a:pt x="6414" y="7879"/>
                    <a:pt x="6535" y="7849"/>
                    <a:pt x="6627" y="7788"/>
                  </a:cubicBezTo>
                  <a:cubicBezTo>
                    <a:pt x="6809" y="7636"/>
                    <a:pt x="6839" y="7362"/>
                    <a:pt x="6687" y="7180"/>
                  </a:cubicBezTo>
                  <a:lnTo>
                    <a:pt x="791" y="159"/>
                  </a:lnTo>
                  <a:cubicBezTo>
                    <a:pt x="704" y="55"/>
                    <a:pt x="579"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4" name="Google Shape;1324;p41"/>
          <p:cNvSpPr/>
          <p:nvPr/>
        </p:nvSpPr>
        <p:spPr>
          <a:xfrm rot="10800000" flipH="1">
            <a:off x="226213" y="2030579"/>
            <a:ext cx="358150" cy="358150"/>
          </a:xfrm>
          <a:custGeom>
            <a:avLst/>
            <a:gdLst/>
            <a:ahLst/>
            <a:cxnLst/>
            <a:rect l="l" t="t" r="r" b="b"/>
            <a:pathLst>
              <a:path w="10305" h="10305" extrusionOk="0">
                <a:moveTo>
                  <a:pt x="5594" y="1"/>
                </a:moveTo>
                <a:lnTo>
                  <a:pt x="4378" y="2676"/>
                </a:lnTo>
                <a:lnTo>
                  <a:pt x="1825" y="1186"/>
                </a:lnTo>
                <a:lnTo>
                  <a:pt x="2858" y="3952"/>
                </a:lnTo>
                <a:lnTo>
                  <a:pt x="1" y="4682"/>
                </a:lnTo>
                <a:lnTo>
                  <a:pt x="2676" y="5928"/>
                </a:lnTo>
                <a:lnTo>
                  <a:pt x="1186" y="8481"/>
                </a:lnTo>
                <a:lnTo>
                  <a:pt x="1186" y="8481"/>
                </a:lnTo>
                <a:lnTo>
                  <a:pt x="3952" y="7448"/>
                </a:lnTo>
                <a:lnTo>
                  <a:pt x="4682" y="10305"/>
                </a:lnTo>
                <a:lnTo>
                  <a:pt x="5928" y="7630"/>
                </a:lnTo>
                <a:lnTo>
                  <a:pt x="8481" y="9119"/>
                </a:lnTo>
                <a:lnTo>
                  <a:pt x="7448" y="6353"/>
                </a:lnTo>
                <a:lnTo>
                  <a:pt x="10305" y="5594"/>
                </a:lnTo>
                <a:lnTo>
                  <a:pt x="7630" y="4378"/>
                </a:lnTo>
                <a:lnTo>
                  <a:pt x="9119" y="1825"/>
                </a:lnTo>
                <a:lnTo>
                  <a:pt x="6353" y="2858"/>
                </a:lnTo>
                <a:lnTo>
                  <a:pt x="5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1"/>
          <p:cNvSpPr/>
          <p:nvPr/>
        </p:nvSpPr>
        <p:spPr>
          <a:xfrm rot="10800000" flipH="1">
            <a:off x="8058596" y="3430610"/>
            <a:ext cx="250772" cy="250772"/>
          </a:xfrm>
          <a:custGeom>
            <a:avLst/>
            <a:gdLst/>
            <a:ahLst/>
            <a:cxnLst/>
            <a:rect l="l" t="t" r="r" b="b"/>
            <a:pathLst>
              <a:path w="6779" h="6779" fill="none" extrusionOk="0">
                <a:moveTo>
                  <a:pt x="6778" y="3375"/>
                </a:moveTo>
                <a:cubicBezTo>
                  <a:pt x="6778" y="5259"/>
                  <a:pt x="5259" y="6779"/>
                  <a:pt x="3374" y="6779"/>
                </a:cubicBezTo>
                <a:cubicBezTo>
                  <a:pt x="1490" y="6779"/>
                  <a:pt x="0" y="5259"/>
                  <a:pt x="0" y="3375"/>
                </a:cubicBezTo>
                <a:cubicBezTo>
                  <a:pt x="0" y="1521"/>
                  <a:pt x="1490" y="1"/>
                  <a:pt x="3374" y="1"/>
                </a:cubicBezTo>
                <a:cubicBezTo>
                  <a:pt x="5259" y="1"/>
                  <a:pt x="6778" y="1521"/>
                  <a:pt x="6778" y="3375"/>
                </a:cubicBezTo>
                <a:close/>
              </a:path>
            </a:pathLst>
          </a:custGeom>
          <a:noFill/>
          <a:ln w="19000" cap="rnd" cmpd="sng">
            <a:solidFill>
              <a:srgbClr val="121F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1326"/>
        <p:cNvGrpSpPr/>
        <p:nvPr/>
      </p:nvGrpSpPr>
      <p:grpSpPr>
        <a:xfrm>
          <a:off x="0" y="0"/>
          <a:ext cx="0" cy="0"/>
          <a:chOff x="0" y="0"/>
          <a:chExt cx="0" cy="0"/>
        </a:xfrm>
      </p:grpSpPr>
      <p:sp>
        <p:nvSpPr>
          <p:cNvPr id="1327" name="Google Shape;1327;p42"/>
          <p:cNvSpPr/>
          <p:nvPr/>
        </p:nvSpPr>
        <p:spPr>
          <a:xfrm>
            <a:off x="7646489" y="-50501"/>
            <a:ext cx="2337135" cy="1519051"/>
          </a:xfrm>
          <a:custGeom>
            <a:avLst/>
            <a:gdLst/>
            <a:ahLst/>
            <a:cxnLst/>
            <a:rect l="l" t="t" r="r" b="b"/>
            <a:pathLst>
              <a:path w="67479" h="43862" fill="none" extrusionOk="0">
                <a:moveTo>
                  <a:pt x="67479" y="1247"/>
                </a:moveTo>
                <a:cubicBezTo>
                  <a:pt x="66719" y="1490"/>
                  <a:pt x="38117" y="30427"/>
                  <a:pt x="27174" y="41521"/>
                </a:cubicBezTo>
                <a:cubicBezTo>
                  <a:pt x="24834" y="43862"/>
                  <a:pt x="21065" y="43862"/>
                  <a:pt x="18724" y="41552"/>
                </a:cubicBezTo>
                <a:lnTo>
                  <a:pt x="18724" y="41552"/>
                </a:lnTo>
                <a:cubicBezTo>
                  <a:pt x="16414" y="39211"/>
                  <a:pt x="16414" y="35442"/>
                  <a:pt x="18724" y="33132"/>
                </a:cubicBezTo>
                <a:lnTo>
                  <a:pt x="27721" y="24135"/>
                </a:lnTo>
                <a:cubicBezTo>
                  <a:pt x="28876" y="22980"/>
                  <a:pt x="28876" y="21095"/>
                  <a:pt x="27721" y="19910"/>
                </a:cubicBezTo>
                <a:lnTo>
                  <a:pt x="27721" y="19910"/>
                </a:lnTo>
                <a:cubicBezTo>
                  <a:pt x="26566" y="18755"/>
                  <a:pt x="24682" y="18755"/>
                  <a:pt x="23496" y="19910"/>
                </a:cubicBezTo>
                <a:lnTo>
                  <a:pt x="19758" y="23679"/>
                </a:lnTo>
                <a:cubicBezTo>
                  <a:pt x="17205" y="26202"/>
                  <a:pt x="13101" y="26202"/>
                  <a:pt x="10548" y="23679"/>
                </a:cubicBezTo>
                <a:lnTo>
                  <a:pt x="10548" y="23679"/>
                </a:lnTo>
                <a:cubicBezTo>
                  <a:pt x="7995" y="21126"/>
                  <a:pt x="7995" y="16992"/>
                  <a:pt x="10548" y="14439"/>
                </a:cubicBezTo>
                <a:lnTo>
                  <a:pt x="10548" y="14439"/>
                </a:lnTo>
                <a:cubicBezTo>
                  <a:pt x="11612" y="13375"/>
                  <a:pt x="11612" y="11612"/>
                  <a:pt x="10548" y="10548"/>
                </a:cubicBezTo>
                <a:lnTo>
                  <a:pt x="1" y="1"/>
                </a:lnTo>
              </a:path>
            </a:pathLst>
          </a:custGeom>
          <a:noFill/>
          <a:ln w="19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rot="10800000" flipH="1">
            <a:off x="-2039310" y="-101269"/>
            <a:ext cx="5517530" cy="2327920"/>
          </a:xfrm>
          <a:custGeom>
            <a:avLst/>
            <a:gdLst/>
            <a:ahLst/>
            <a:cxnLst/>
            <a:rect l="l" t="t" r="r" b="b"/>
            <a:pathLst>
              <a:path w="256510" h="108225" extrusionOk="0">
                <a:moveTo>
                  <a:pt x="114360" y="1"/>
                </a:moveTo>
                <a:cubicBezTo>
                  <a:pt x="109782" y="1"/>
                  <a:pt x="105200" y="1749"/>
                  <a:pt x="101704" y="5244"/>
                </a:cubicBezTo>
                <a:lnTo>
                  <a:pt x="0" y="108224"/>
                </a:lnTo>
                <a:lnTo>
                  <a:pt x="256509" y="108224"/>
                </a:lnTo>
                <a:lnTo>
                  <a:pt x="242254" y="93969"/>
                </a:lnTo>
                <a:cubicBezTo>
                  <a:pt x="234959" y="86659"/>
                  <a:pt x="225384" y="83004"/>
                  <a:pt x="215810" y="83004"/>
                </a:cubicBezTo>
                <a:cubicBezTo>
                  <a:pt x="206235" y="83004"/>
                  <a:pt x="196660" y="86659"/>
                  <a:pt x="189365" y="93969"/>
                </a:cubicBezTo>
                <a:lnTo>
                  <a:pt x="188666" y="94668"/>
                </a:lnTo>
                <a:cubicBezTo>
                  <a:pt x="188073" y="95261"/>
                  <a:pt x="187291" y="95557"/>
                  <a:pt x="186508" y="95557"/>
                </a:cubicBezTo>
                <a:cubicBezTo>
                  <a:pt x="185725" y="95557"/>
                  <a:pt x="184943" y="95261"/>
                  <a:pt x="184350" y="94668"/>
                </a:cubicBezTo>
                <a:cubicBezTo>
                  <a:pt x="183165" y="93452"/>
                  <a:pt x="183165" y="91537"/>
                  <a:pt x="184350" y="90321"/>
                </a:cubicBezTo>
                <a:lnTo>
                  <a:pt x="192678" y="82023"/>
                </a:lnTo>
                <a:cubicBezTo>
                  <a:pt x="198119" y="76552"/>
                  <a:pt x="198119" y="67738"/>
                  <a:pt x="192678" y="62266"/>
                </a:cubicBezTo>
                <a:cubicBezTo>
                  <a:pt x="189958" y="59546"/>
                  <a:pt x="186386" y="58186"/>
                  <a:pt x="182815" y="58186"/>
                </a:cubicBezTo>
                <a:cubicBezTo>
                  <a:pt x="179243" y="58186"/>
                  <a:pt x="175672" y="59546"/>
                  <a:pt x="172952" y="62266"/>
                </a:cubicBezTo>
                <a:lnTo>
                  <a:pt x="142100" y="93118"/>
                </a:lnTo>
                <a:cubicBezTo>
                  <a:pt x="141431" y="93802"/>
                  <a:pt x="140542" y="94144"/>
                  <a:pt x="139649" y="94144"/>
                </a:cubicBezTo>
                <a:cubicBezTo>
                  <a:pt x="138756" y="94144"/>
                  <a:pt x="137860" y="93802"/>
                  <a:pt x="137176" y="93118"/>
                </a:cubicBezTo>
                <a:cubicBezTo>
                  <a:pt x="135808" y="91750"/>
                  <a:pt x="135808" y="89531"/>
                  <a:pt x="137176" y="88163"/>
                </a:cubicBezTo>
                <a:lnTo>
                  <a:pt x="149820" y="75549"/>
                </a:lnTo>
                <a:cubicBezTo>
                  <a:pt x="156112" y="69227"/>
                  <a:pt x="156112" y="59014"/>
                  <a:pt x="149820" y="52722"/>
                </a:cubicBezTo>
                <a:cubicBezTo>
                  <a:pt x="146674" y="49576"/>
                  <a:pt x="142548" y="48003"/>
                  <a:pt x="138418" y="48003"/>
                </a:cubicBezTo>
                <a:cubicBezTo>
                  <a:pt x="134288" y="48003"/>
                  <a:pt x="130154" y="49576"/>
                  <a:pt x="126993" y="52722"/>
                </a:cubicBezTo>
                <a:lnTo>
                  <a:pt x="123923" y="55792"/>
                </a:lnTo>
                <a:cubicBezTo>
                  <a:pt x="122388" y="57327"/>
                  <a:pt x="120382" y="58095"/>
                  <a:pt x="118376" y="58095"/>
                </a:cubicBezTo>
                <a:cubicBezTo>
                  <a:pt x="116370" y="58095"/>
                  <a:pt x="114364" y="57327"/>
                  <a:pt x="112829" y="55792"/>
                </a:cubicBezTo>
                <a:cubicBezTo>
                  <a:pt x="109759" y="52722"/>
                  <a:pt x="109759" y="47768"/>
                  <a:pt x="112829" y="44698"/>
                </a:cubicBezTo>
                <a:lnTo>
                  <a:pt x="126993" y="30503"/>
                </a:lnTo>
                <a:cubicBezTo>
                  <a:pt x="133984" y="23542"/>
                  <a:pt x="133984" y="12205"/>
                  <a:pt x="126993" y="5244"/>
                </a:cubicBezTo>
                <a:cubicBezTo>
                  <a:pt x="123513" y="1749"/>
                  <a:pt x="118938" y="1"/>
                  <a:pt x="114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rot="-204">
            <a:off x="-544028" y="4121534"/>
            <a:ext cx="2044195" cy="1292346"/>
          </a:xfrm>
          <a:custGeom>
            <a:avLst/>
            <a:gdLst/>
            <a:ahLst/>
            <a:cxnLst/>
            <a:rect l="l" t="t" r="r" b="b"/>
            <a:pathLst>
              <a:path w="48573" h="30708" extrusionOk="0">
                <a:moveTo>
                  <a:pt x="32281" y="0"/>
                </a:moveTo>
                <a:cubicBezTo>
                  <a:pt x="31201" y="0"/>
                  <a:pt x="30122" y="418"/>
                  <a:pt x="29302" y="1254"/>
                </a:cubicBezTo>
                <a:cubicBezTo>
                  <a:pt x="21520" y="9127"/>
                  <a:pt x="1216" y="29644"/>
                  <a:pt x="669" y="29826"/>
                </a:cubicBezTo>
                <a:lnTo>
                  <a:pt x="0" y="30708"/>
                </a:lnTo>
                <a:lnTo>
                  <a:pt x="48573" y="30708"/>
                </a:lnTo>
                <a:lnTo>
                  <a:pt x="41095" y="23230"/>
                </a:lnTo>
                <a:cubicBezTo>
                  <a:pt x="40305" y="22470"/>
                  <a:pt x="40305" y="21224"/>
                  <a:pt x="41095" y="20464"/>
                </a:cubicBezTo>
                <a:cubicBezTo>
                  <a:pt x="42889" y="18671"/>
                  <a:pt x="42889" y="15723"/>
                  <a:pt x="41095" y="13929"/>
                </a:cubicBezTo>
                <a:cubicBezTo>
                  <a:pt x="40183" y="13017"/>
                  <a:pt x="38998" y="12561"/>
                  <a:pt x="37813" y="12561"/>
                </a:cubicBezTo>
                <a:cubicBezTo>
                  <a:pt x="36627" y="12561"/>
                  <a:pt x="35442" y="13017"/>
                  <a:pt x="34530" y="13929"/>
                </a:cubicBezTo>
                <a:lnTo>
                  <a:pt x="31885" y="16574"/>
                </a:lnTo>
                <a:cubicBezTo>
                  <a:pt x="31475" y="16999"/>
                  <a:pt x="30936" y="17212"/>
                  <a:pt x="30392" y="17212"/>
                </a:cubicBezTo>
                <a:cubicBezTo>
                  <a:pt x="29849" y="17212"/>
                  <a:pt x="29302" y="16999"/>
                  <a:pt x="28876" y="16574"/>
                </a:cubicBezTo>
                <a:cubicBezTo>
                  <a:pt x="28056" y="15753"/>
                  <a:pt x="28056" y="14416"/>
                  <a:pt x="28876" y="13595"/>
                </a:cubicBezTo>
                <a:lnTo>
                  <a:pt x="35259" y="7212"/>
                </a:lnTo>
                <a:cubicBezTo>
                  <a:pt x="36931" y="5570"/>
                  <a:pt x="36931" y="2896"/>
                  <a:pt x="35259" y="1254"/>
                </a:cubicBezTo>
                <a:cubicBezTo>
                  <a:pt x="34439" y="418"/>
                  <a:pt x="33360" y="0"/>
                  <a:pt x="322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0" name="Google Shape;1330;p42"/>
          <p:cNvGrpSpPr/>
          <p:nvPr/>
        </p:nvGrpSpPr>
        <p:grpSpPr>
          <a:xfrm rot="10800000">
            <a:off x="8126417" y="1217767"/>
            <a:ext cx="608700" cy="624900"/>
            <a:chOff x="1208500" y="2193200"/>
            <a:chExt cx="608700" cy="624900"/>
          </a:xfrm>
        </p:grpSpPr>
        <p:sp>
          <p:nvSpPr>
            <p:cNvPr id="1331" name="Google Shape;1331;p42"/>
            <p:cNvSpPr/>
            <p:nvPr/>
          </p:nvSpPr>
          <p:spPr>
            <a:xfrm>
              <a:off x="1225975" y="2230475"/>
              <a:ext cx="553975" cy="552650"/>
            </a:xfrm>
            <a:custGeom>
              <a:avLst/>
              <a:gdLst/>
              <a:ahLst/>
              <a:cxnLst/>
              <a:rect l="l" t="t" r="r" b="b"/>
              <a:pathLst>
                <a:path w="22159" h="22106" extrusionOk="0">
                  <a:moveTo>
                    <a:pt x="12014" y="1"/>
                  </a:moveTo>
                  <a:cubicBezTo>
                    <a:pt x="11794" y="1"/>
                    <a:pt x="11612" y="172"/>
                    <a:pt x="11612" y="369"/>
                  </a:cubicBezTo>
                  <a:lnTo>
                    <a:pt x="11308" y="3895"/>
                  </a:lnTo>
                  <a:cubicBezTo>
                    <a:pt x="11220" y="3891"/>
                    <a:pt x="11132" y="3889"/>
                    <a:pt x="11045" y="3889"/>
                  </a:cubicBezTo>
                  <a:cubicBezTo>
                    <a:pt x="10471" y="3889"/>
                    <a:pt x="9917" y="3972"/>
                    <a:pt x="9362" y="4077"/>
                  </a:cubicBezTo>
                  <a:lnTo>
                    <a:pt x="8329" y="734"/>
                  </a:lnTo>
                  <a:cubicBezTo>
                    <a:pt x="8282" y="545"/>
                    <a:pt x="8125" y="430"/>
                    <a:pt x="7958" y="430"/>
                  </a:cubicBezTo>
                  <a:cubicBezTo>
                    <a:pt x="7909" y="430"/>
                    <a:pt x="7860" y="440"/>
                    <a:pt x="7812" y="460"/>
                  </a:cubicBezTo>
                  <a:cubicBezTo>
                    <a:pt x="7569" y="521"/>
                    <a:pt x="7447" y="764"/>
                    <a:pt x="7508" y="977"/>
                  </a:cubicBezTo>
                  <a:lnTo>
                    <a:pt x="8572" y="4320"/>
                  </a:lnTo>
                  <a:cubicBezTo>
                    <a:pt x="7934" y="4563"/>
                    <a:pt x="7326" y="4867"/>
                    <a:pt x="6779" y="5263"/>
                  </a:cubicBezTo>
                  <a:lnTo>
                    <a:pt x="4560" y="2588"/>
                  </a:lnTo>
                  <a:cubicBezTo>
                    <a:pt x="4473" y="2484"/>
                    <a:pt x="4348" y="2430"/>
                    <a:pt x="4222" y="2430"/>
                  </a:cubicBezTo>
                  <a:cubicBezTo>
                    <a:pt x="4127" y="2430"/>
                    <a:pt x="4031" y="2461"/>
                    <a:pt x="3952" y="2527"/>
                  </a:cubicBezTo>
                  <a:cubicBezTo>
                    <a:pt x="3769" y="2679"/>
                    <a:pt x="3769" y="2953"/>
                    <a:pt x="3891" y="3135"/>
                  </a:cubicBezTo>
                  <a:lnTo>
                    <a:pt x="6110" y="5779"/>
                  </a:lnTo>
                  <a:cubicBezTo>
                    <a:pt x="5593" y="6266"/>
                    <a:pt x="5137" y="6782"/>
                    <a:pt x="4742" y="7390"/>
                  </a:cubicBezTo>
                  <a:lnTo>
                    <a:pt x="1733" y="5871"/>
                  </a:lnTo>
                  <a:cubicBezTo>
                    <a:pt x="1677" y="5847"/>
                    <a:pt x="1620" y="5835"/>
                    <a:pt x="1563" y="5835"/>
                  </a:cubicBezTo>
                  <a:cubicBezTo>
                    <a:pt x="1401" y="5835"/>
                    <a:pt x="1245" y="5926"/>
                    <a:pt x="1155" y="6083"/>
                  </a:cubicBezTo>
                  <a:cubicBezTo>
                    <a:pt x="1064" y="6296"/>
                    <a:pt x="1155" y="6539"/>
                    <a:pt x="1338" y="6630"/>
                  </a:cubicBezTo>
                  <a:lnTo>
                    <a:pt x="4347" y="8150"/>
                  </a:lnTo>
                  <a:cubicBezTo>
                    <a:pt x="4043" y="8728"/>
                    <a:pt x="3830" y="9336"/>
                    <a:pt x="3709" y="9974"/>
                  </a:cubicBezTo>
                  <a:lnTo>
                    <a:pt x="487" y="9670"/>
                  </a:lnTo>
                  <a:cubicBezTo>
                    <a:pt x="244" y="9670"/>
                    <a:pt x="31" y="9822"/>
                    <a:pt x="31" y="10065"/>
                  </a:cubicBezTo>
                  <a:cubicBezTo>
                    <a:pt x="0" y="10308"/>
                    <a:pt x="183" y="10521"/>
                    <a:pt x="426" y="10521"/>
                  </a:cubicBezTo>
                  <a:lnTo>
                    <a:pt x="3587" y="10825"/>
                  </a:lnTo>
                  <a:cubicBezTo>
                    <a:pt x="3526" y="11524"/>
                    <a:pt x="3587" y="12223"/>
                    <a:pt x="3709" y="12892"/>
                  </a:cubicBezTo>
                  <a:lnTo>
                    <a:pt x="760" y="13804"/>
                  </a:lnTo>
                  <a:cubicBezTo>
                    <a:pt x="548" y="13865"/>
                    <a:pt x="396" y="14108"/>
                    <a:pt x="487" y="14351"/>
                  </a:cubicBezTo>
                  <a:cubicBezTo>
                    <a:pt x="537" y="14527"/>
                    <a:pt x="711" y="14640"/>
                    <a:pt x="891" y="14640"/>
                  </a:cubicBezTo>
                  <a:cubicBezTo>
                    <a:pt x="928" y="14640"/>
                    <a:pt x="966" y="14635"/>
                    <a:pt x="1003" y="14624"/>
                  </a:cubicBezTo>
                  <a:lnTo>
                    <a:pt x="3921" y="13713"/>
                  </a:lnTo>
                  <a:cubicBezTo>
                    <a:pt x="4134" y="14412"/>
                    <a:pt x="4469" y="15080"/>
                    <a:pt x="4864" y="15688"/>
                  </a:cubicBezTo>
                  <a:lnTo>
                    <a:pt x="2614" y="17573"/>
                  </a:lnTo>
                  <a:cubicBezTo>
                    <a:pt x="2432" y="17725"/>
                    <a:pt x="2432" y="17998"/>
                    <a:pt x="2554" y="18181"/>
                  </a:cubicBezTo>
                  <a:cubicBezTo>
                    <a:pt x="2640" y="18284"/>
                    <a:pt x="2765" y="18339"/>
                    <a:pt x="2891" y="18339"/>
                  </a:cubicBezTo>
                  <a:cubicBezTo>
                    <a:pt x="2987" y="18339"/>
                    <a:pt x="3083" y="18307"/>
                    <a:pt x="3162" y="18241"/>
                  </a:cubicBezTo>
                  <a:lnTo>
                    <a:pt x="5380" y="16387"/>
                  </a:lnTo>
                  <a:cubicBezTo>
                    <a:pt x="5867" y="16934"/>
                    <a:pt x="6414" y="17421"/>
                    <a:pt x="7022" y="17816"/>
                  </a:cubicBezTo>
                  <a:lnTo>
                    <a:pt x="5715" y="20308"/>
                  </a:lnTo>
                  <a:cubicBezTo>
                    <a:pt x="5624" y="20491"/>
                    <a:pt x="5684" y="20764"/>
                    <a:pt x="5897" y="20886"/>
                  </a:cubicBezTo>
                  <a:cubicBezTo>
                    <a:pt x="5961" y="20913"/>
                    <a:pt x="6030" y="20927"/>
                    <a:pt x="6099" y="20927"/>
                  </a:cubicBezTo>
                  <a:cubicBezTo>
                    <a:pt x="6258" y="20927"/>
                    <a:pt x="6411" y="20852"/>
                    <a:pt x="6475" y="20704"/>
                  </a:cubicBezTo>
                  <a:lnTo>
                    <a:pt x="7782" y="18241"/>
                  </a:lnTo>
                  <a:cubicBezTo>
                    <a:pt x="8450" y="18576"/>
                    <a:pt x="9180" y="18819"/>
                    <a:pt x="9970" y="18941"/>
                  </a:cubicBezTo>
                  <a:lnTo>
                    <a:pt x="9727" y="21646"/>
                  </a:lnTo>
                  <a:cubicBezTo>
                    <a:pt x="9697" y="21889"/>
                    <a:pt x="9879" y="22102"/>
                    <a:pt x="10092" y="22102"/>
                  </a:cubicBezTo>
                  <a:cubicBezTo>
                    <a:pt x="10110" y="22104"/>
                    <a:pt x="10127" y="22105"/>
                    <a:pt x="10145" y="22105"/>
                  </a:cubicBezTo>
                  <a:cubicBezTo>
                    <a:pt x="10365" y="22105"/>
                    <a:pt x="10550" y="21934"/>
                    <a:pt x="10578" y="21737"/>
                  </a:cubicBezTo>
                  <a:lnTo>
                    <a:pt x="10791" y="19032"/>
                  </a:lnTo>
                  <a:cubicBezTo>
                    <a:pt x="10891" y="19036"/>
                    <a:pt x="10991" y="19038"/>
                    <a:pt x="11089" y="19038"/>
                  </a:cubicBezTo>
                  <a:cubicBezTo>
                    <a:pt x="11766" y="19038"/>
                    <a:pt x="12403" y="18948"/>
                    <a:pt x="13040" y="18789"/>
                  </a:cubicBezTo>
                  <a:lnTo>
                    <a:pt x="13830" y="21372"/>
                  </a:lnTo>
                  <a:cubicBezTo>
                    <a:pt x="13878" y="21561"/>
                    <a:pt x="14034" y="21676"/>
                    <a:pt x="14215" y="21676"/>
                  </a:cubicBezTo>
                  <a:cubicBezTo>
                    <a:pt x="14268" y="21676"/>
                    <a:pt x="14323" y="21666"/>
                    <a:pt x="14378" y="21646"/>
                  </a:cubicBezTo>
                  <a:cubicBezTo>
                    <a:pt x="14590" y="21585"/>
                    <a:pt x="14712" y="21342"/>
                    <a:pt x="14651" y="21129"/>
                  </a:cubicBezTo>
                  <a:lnTo>
                    <a:pt x="13830" y="18515"/>
                  </a:lnTo>
                  <a:cubicBezTo>
                    <a:pt x="14560" y="18241"/>
                    <a:pt x="15229" y="17877"/>
                    <a:pt x="15837" y="17390"/>
                  </a:cubicBezTo>
                  <a:lnTo>
                    <a:pt x="17600" y="19518"/>
                  </a:lnTo>
                  <a:cubicBezTo>
                    <a:pt x="17686" y="19622"/>
                    <a:pt x="17811" y="19676"/>
                    <a:pt x="17937" y="19676"/>
                  </a:cubicBezTo>
                  <a:cubicBezTo>
                    <a:pt x="18033" y="19676"/>
                    <a:pt x="18129" y="19645"/>
                    <a:pt x="18207" y="19579"/>
                  </a:cubicBezTo>
                  <a:cubicBezTo>
                    <a:pt x="18390" y="19427"/>
                    <a:pt x="18420" y="19153"/>
                    <a:pt x="18268" y="18971"/>
                  </a:cubicBezTo>
                  <a:lnTo>
                    <a:pt x="16475" y="16843"/>
                  </a:lnTo>
                  <a:cubicBezTo>
                    <a:pt x="17022" y="16266"/>
                    <a:pt x="17508" y="15658"/>
                    <a:pt x="17873" y="14928"/>
                  </a:cubicBezTo>
                  <a:lnTo>
                    <a:pt x="20426" y="16235"/>
                  </a:lnTo>
                  <a:cubicBezTo>
                    <a:pt x="20482" y="16259"/>
                    <a:pt x="20542" y="16271"/>
                    <a:pt x="20601" y="16271"/>
                  </a:cubicBezTo>
                  <a:cubicBezTo>
                    <a:pt x="20770" y="16271"/>
                    <a:pt x="20936" y="16180"/>
                    <a:pt x="21004" y="16023"/>
                  </a:cubicBezTo>
                  <a:cubicBezTo>
                    <a:pt x="21125" y="15810"/>
                    <a:pt x="21034" y="15567"/>
                    <a:pt x="20821" y="15476"/>
                  </a:cubicBezTo>
                  <a:lnTo>
                    <a:pt x="18207" y="14168"/>
                  </a:lnTo>
                  <a:cubicBezTo>
                    <a:pt x="18451" y="13530"/>
                    <a:pt x="18633" y="12861"/>
                    <a:pt x="18694" y="12162"/>
                  </a:cubicBezTo>
                  <a:lnTo>
                    <a:pt x="21673" y="12436"/>
                  </a:lnTo>
                  <a:cubicBezTo>
                    <a:pt x="21916" y="12436"/>
                    <a:pt x="22128" y="12284"/>
                    <a:pt x="22159" y="12041"/>
                  </a:cubicBezTo>
                  <a:cubicBezTo>
                    <a:pt x="22159" y="11798"/>
                    <a:pt x="22007" y="11585"/>
                    <a:pt x="21764" y="11585"/>
                  </a:cubicBezTo>
                  <a:lnTo>
                    <a:pt x="18724" y="11311"/>
                  </a:lnTo>
                  <a:cubicBezTo>
                    <a:pt x="18694" y="10582"/>
                    <a:pt x="18603" y="9913"/>
                    <a:pt x="18390" y="9244"/>
                  </a:cubicBezTo>
                  <a:lnTo>
                    <a:pt x="21399" y="8302"/>
                  </a:lnTo>
                  <a:cubicBezTo>
                    <a:pt x="21642" y="8241"/>
                    <a:pt x="21764" y="7998"/>
                    <a:pt x="21703" y="7785"/>
                  </a:cubicBezTo>
                  <a:cubicBezTo>
                    <a:pt x="21627" y="7584"/>
                    <a:pt x="21448" y="7466"/>
                    <a:pt x="21267" y="7466"/>
                  </a:cubicBezTo>
                  <a:cubicBezTo>
                    <a:pt x="21230" y="7466"/>
                    <a:pt x="21192" y="7471"/>
                    <a:pt x="21156" y="7481"/>
                  </a:cubicBezTo>
                  <a:lnTo>
                    <a:pt x="18086" y="8424"/>
                  </a:lnTo>
                  <a:cubicBezTo>
                    <a:pt x="17812" y="7785"/>
                    <a:pt x="17448" y="7208"/>
                    <a:pt x="16992" y="6661"/>
                  </a:cubicBezTo>
                  <a:lnTo>
                    <a:pt x="19545" y="4533"/>
                  </a:lnTo>
                  <a:cubicBezTo>
                    <a:pt x="19727" y="4381"/>
                    <a:pt x="19758" y="4108"/>
                    <a:pt x="19606" y="3925"/>
                  </a:cubicBezTo>
                  <a:cubicBezTo>
                    <a:pt x="19519" y="3822"/>
                    <a:pt x="19394" y="3767"/>
                    <a:pt x="19268" y="3767"/>
                  </a:cubicBezTo>
                  <a:cubicBezTo>
                    <a:pt x="19172" y="3767"/>
                    <a:pt x="19077" y="3799"/>
                    <a:pt x="18998" y="3864"/>
                  </a:cubicBezTo>
                  <a:lnTo>
                    <a:pt x="16414" y="6022"/>
                  </a:lnTo>
                  <a:cubicBezTo>
                    <a:pt x="15958" y="5567"/>
                    <a:pt x="15411" y="5171"/>
                    <a:pt x="14834" y="4837"/>
                  </a:cubicBezTo>
                  <a:lnTo>
                    <a:pt x="16444" y="1797"/>
                  </a:lnTo>
                  <a:cubicBezTo>
                    <a:pt x="16566" y="1615"/>
                    <a:pt x="16475" y="1342"/>
                    <a:pt x="16262" y="1220"/>
                  </a:cubicBezTo>
                  <a:cubicBezTo>
                    <a:pt x="16198" y="1193"/>
                    <a:pt x="16132" y="1179"/>
                    <a:pt x="16067" y="1179"/>
                  </a:cubicBezTo>
                  <a:cubicBezTo>
                    <a:pt x="15914" y="1179"/>
                    <a:pt x="15770" y="1253"/>
                    <a:pt x="15685" y="1402"/>
                  </a:cubicBezTo>
                  <a:lnTo>
                    <a:pt x="14074" y="4472"/>
                  </a:lnTo>
                  <a:cubicBezTo>
                    <a:pt x="13466" y="4229"/>
                    <a:pt x="12827" y="4047"/>
                    <a:pt x="12159" y="3956"/>
                  </a:cubicBezTo>
                  <a:lnTo>
                    <a:pt x="12463" y="460"/>
                  </a:lnTo>
                  <a:cubicBezTo>
                    <a:pt x="12463" y="217"/>
                    <a:pt x="12311" y="4"/>
                    <a:pt x="12068" y="4"/>
                  </a:cubicBezTo>
                  <a:cubicBezTo>
                    <a:pt x="12050" y="2"/>
                    <a:pt x="12032" y="1"/>
                    <a:pt x="120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1340725" y="2720575"/>
              <a:ext cx="64600" cy="61825"/>
            </a:xfrm>
            <a:custGeom>
              <a:avLst/>
              <a:gdLst/>
              <a:ahLst/>
              <a:cxnLst/>
              <a:rect l="l" t="t" r="r" b="b"/>
              <a:pathLst>
                <a:path w="2584" h="2473" extrusionOk="0">
                  <a:moveTo>
                    <a:pt x="1291" y="0"/>
                  </a:moveTo>
                  <a:cubicBezTo>
                    <a:pt x="666" y="0"/>
                    <a:pt x="118" y="497"/>
                    <a:pt x="61" y="1130"/>
                  </a:cubicBezTo>
                  <a:cubicBezTo>
                    <a:pt x="0" y="1799"/>
                    <a:pt x="517" y="2407"/>
                    <a:pt x="1186" y="2467"/>
                  </a:cubicBezTo>
                  <a:cubicBezTo>
                    <a:pt x="1225" y="2471"/>
                    <a:pt x="1264" y="2472"/>
                    <a:pt x="1303" y="2472"/>
                  </a:cubicBezTo>
                  <a:cubicBezTo>
                    <a:pt x="1948" y="2472"/>
                    <a:pt x="2466" y="2002"/>
                    <a:pt x="2523" y="1343"/>
                  </a:cubicBezTo>
                  <a:cubicBezTo>
                    <a:pt x="2584" y="674"/>
                    <a:pt x="2097" y="66"/>
                    <a:pt x="1398" y="5"/>
                  </a:cubicBezTo>
                  <a:cubicBezTo>
                    <a:pt x="1362" y="2"/>
                    <a:pt x="1327" y="0"/>
                    <a:pt x="1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1752575" y="2505525"/>
              <a:ext cx="64625" cy="62575"/>
            </a:xfrm>
            <a:custGeom>
              <a:avLst/>
              <a:gdLst/>
              <a:ahLst/>
              <a:cxnLst/>
              <a:rect l="l" t="t" r="r" b="b"/>
              <a:pathLst>
                <a:path w="2585" h="2503" extrusionOk="0">
                  <a:moveTo>
                    <a:pt x="1292" y="0"/>
                  </a:moveTo>
                  <a:cubicBezTo>
                    <a:pt x="666" y="0"/>
                    <a:pt x="119" y="497"/>
                    <a:pt x="61" y="1130"/>
                  </a:cubicBezTo>
                  <a:cubicBezTo>
                    <a:pt x="1" y="1829"/>
                    <a:pt x="517" y="2437"/>
                    <a:pt x="1186" y="2498"/>
                  </a:cubicBezTo>
                  <a:cubicBezTo>
                    <a:pt x="1224" y="2501"/>
                    <a:pt x="1261" y="2503"/>
                    <a:pt x="1298" y="2503"/>
                  </a:cubicBezTo>
                  <a:cubicBezTo>
                    <a:pt x="1946" y="2503"/>
                    <a:pt x="2466" y="2006"/>
                    <a:pt x="2523" y="1373"/>
                  </a:cubicBezTo>
                  <a:cubicBezTo>
                    <a:pt x="2584" y="674"/>
                    <a:pt x="2098" y="66"/>
                    <a:pt x="1399" y="5"/>
                  </a:cubicBezTo>
                  <a:cubicBezTo>
                    <a:pt x="1363" y="2"/>
                    <a:pt x="1327"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1208500" y="2352025"/>
              <a:ext cx="64600" cy="61825"/>
            </a:xfrm>
            <a:custGeom>
              <a:avLst/>
              <a:gdLst/>
              <a:ahLst/>
              <a:cxnLst/>
              <a:rect l="l" t="t" r="r" b="b"/>
              <a:pathLst>
                <a:path w="2584" h="2473" extrusionOk="0">
                  <a:moveTo>
                    <a:pt x="1281" y="0"/>
                  </a:moveTo>
                  <a:cubicBezTo>
                    <a:pt x="636" y="0"/>
                    <a:pt x="118" y="471"/>
                    <a:pt x="61" y="1130"/>
                  </a:cubicBezTo>
                  <a:cubicBezTo>
                    <a:pt x="0" y="1799"/>
                    <a:pt x="487" y="2407"/>
                    <a:pt x="1186" y="2467"/>
                  </a:cubicBezTo>
                  <a:cubicBezTo>
                    <a:pt x="1224" y="2471"/>
                    <a:pt x="1261" y="2473"/>
                    <a:pt x="1298" y="2473"/>
                  </a:cubicBezTo>
                  <a:cubicBezTo>
                    <a:pt x="1921" y="2473"/>
                    <a:pt x="2466" y="2002"/>
                    <a:pt x="2523" y="1343"/>
                  </a:cubicBezTo>
                  <a:cubicBezTo>
                    <a:pt x="2584" y="674"/>
                    <a:pt x="2067" y="66"/>
                    <a:pt x="1399" y="5"/>
                  </a:cubicBezTo>
                  <a:cubicBezTo>
                    <a:pt x="1359" y="2"/>
                    <a:pt x="1320" y="0"/>
                    <a:pt x="12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1494225" y="2193200"/>
              <a:ext cx="64600" cy="61825"/>
            </a:xfrm>
            <a:custGeom>
              <a:avLst/>
              <a:gdLst/>
              <a:ahLst/>
              <a:cxnLst/>
              <a:rect l="l" t="t" r="r" b="b"/>
              <a:pathLst>
                <a:path w="2584" h="2473" extrusionOk="0">
                  <a:moveTo>
                    <a:pt x="1291" y="1"/>
                  </a:moveTo>
                  <a:cubicBezTo>
                    <a:pt x="666" y="1"/>
                    <a:pt x="118" y="498"/>
                    <a:pt x="61" y="1130"/>
                  </a:cubicBezTo>
                  <a:cubicBezTo>
                    <a:pt x="0" y="1830"/>
                    <a:pt x="486" y="2407"/>
                    <a:pt x="1186" y="2468"/>
                  </a:cubicBezTo>
                  <a:cubicBezTo>
                    <a:pt x="1223" y="2471"/>
                    <a:pt x="1261" y="2473"/>
                    <a:pt x="1298" y="2473"/>
                  </a:cubicBezTo>
                  <a:cubicBezTo>
                    <a:pt x="1921" y="2473"/>
                    <a:pt x="2466" y="2003"/>
                    <a:pt x="2523" y="1343"/>
                  </a:cubicBezTo>
                  <a:cubicBezTo>
                    <a:pt x="2584" y="674"/>
                    <a:pt x="2067" y="67"/>
                    <a:pt x="1398" y="6"/>
                  </a:cubicBezTo>
                  <a:cubicBezTo>
                    <a:pt x="1362" y="3"/>
                    <a:pt x="1327"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1555775" y="2755625"/>
              <a:ext cx="64600" cy="62475"/>
            </a:xfrm>
            <a:custGeom>
              <a:avLst/>
              <a:gdLst/>
              <a:ahLst/>
              <a:cxnLst/>
              <a:rect l="l" t="t" r="r" b="b"/>
              <a:pathLst>
                <a:path w="2584" h="2499" extrusionOk="0">
                  <a:moveTo>
                    <a:pt x="1336" y="0"/>
                  </a:moveTo>
                  <a:cubicBezTo>
                    <a:pt x="665" y="0"/>
                    <a:pt x="120" y="477"/>
                    <a:pt x="61" y="1126"/>
                  </a:cubicBezTo>
                  <a:cubicBezTo>
                    <a:pt x="0" y="1825"/>
                    <a:pt x="486" y="2433"/>
                    <a:pt x="1186" y="2494"/>
                  </a:cubicBezTo>
                  <a:cubicBezTo>
                    <a:pt x="1221" y="2497"/>
                    <a:pt x="1257" y="2499"/>
                    <a:pt x="1293" y="2499"/>
                  </a:cubicBezTo>
                  <a:cubicBezTo>
                    <a:pt x="1918" y="2499"/>
                    <a:pt x="2465" y="2002"/>
                    <a:pt x="2523" y="1369"/>
                  </a:cubicBezTo>
                  <a:cubicBezTo>
                    <a:pt x="2584" y="670"/>
                    <a:pt x="2067" y="62"/>
                    <a:pt x="1398" y="1"/>
                  </a:cubicBezTo>
                  <a:cubicBezTo>
                    <a:pt x="1378" y="1"/>
                    <a:pt x="135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2"/>
            <p:cNvSpPr/>
            <p:nvPr/>
          </p:nvSpPr>
          <p:spPr>
            <a:xfrm>
              <a:off x="1738900" y="2611975"/>
              <a:ext cx="43350" cy="41175"/>
            </a:xfrm>
            <a:custGeom>
              <a:avLst/>
              <a:gdLst/>
              <a:ahLst/>
              <a:cxnLst/>
              <a:rect l="l" t="t" r="r" b="b"/>
              <a:pathLst>
                <a:path w="1734" h="1647" extrusionOk="0">
                  <a:moveTo>
                    <a:pt x="885" y="1"/>
                  </a:moveTo>
                  <a:cubicBezTo>
                    <a:pt x="454" y="1"/>
                    <a:pt x="89" y="325"/>
                    <a:pt x="31" y="732"/>
                  </a:cubicBezTo>
                  <a:cubicBezTo>
                    <a:pt x="1" y="1188"/>
                    <a:pt x="335" y="1583"/>
                    <a:pt x="791" y="1644"/>
                  </a:cubicBezTo>
                  <a:cubicBezTo>
                    <a:pt x="810" y="1645"/>
                    <a:pt x="829" y="1646"/>
                    <a:pt x="848" y="1646"/>
                  </a:cubicBezTo>
                  <a:cubicBezTo>
                    <a:pt x="1279" y="1646"/>
                    <a:pt x="1643" y="1321"/>
                    <a:pt x="1672" y="884"/>
                  </a:cubicBezTo>
                  <a:cubicBezTo>
                    <a:pt x="1733" y="428"/>
                    <a:pt x="1399" y="33"/>
                    <a:pt x="943" y="3"/>
                  </a:cubicBezTo>
                  <a:cubicBezTo>
                    <a:pt x="923" y="1"/>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1222925" y="2572475"/>
              <a:ext cx="42575" cy="41275"/>
            </a:xfrm>
            <a:custGeom>
              <a:avLst/>
              <a:gdLst/>
              <a:ahLst/>
              <a:cxnLst/>
              <a:rect l="l" t="t" r="r" b="b"/>
              <a:pathLst>
                <a:path w="1703" h="1651" extrusionOk="0">
                  <a:moveTo>
                    <a:pt x="855" y="0"/>
                  </a:moveTo>
                  <a:cubicBezTo>
                    <a:pt x="424" y="0"/>
                    <a:pt x="60" y="325"/>
                    <a:pt x="31" y="762"/>
                  </a:cubicBezTo>
                  <a:cubicBezTo>
                    <a:pt x="1" y="1218"/>
                    <a:pt x="335" y="1613"/>
                    <a:pt x="791" y="1644"/>
                  </a:cubicBezTo>
                  <a:cubicBezTo>
                    <a:pt x="825" y="1648"/>
                    <a:pt x="858" y="1651"/>
                    <a:pt x="892" y="1651"/>
                  </a:cubicBezTo>
                  <a:cubicBezTo>
                    <a:pt x="1281" y="1651"/>
                    <a:pt x="1645" y="1334"/>
                    <a:pt x="1673" y="914"/>
                  </a:cubicBezTo>
                  <a:cubicBezTo>
                    <a:pt x="1703" y="458"/>
                    <a:pt x="1369" y="63"/>
                    <a:pt x="913" y="2"/>
                  </a:cubicBezTo>
                  <a:cubicBezTo>
                    <a:pt x="893" y="1"/>
                    <a:pt x="874"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1454700" y="2765350"/>
              <a:ext cx="43350" cy="40650"/>
            </a:xfrm>
            <a:custGeom>
              <a:avLst/>
              <a:gdLst/>
              <a:ahLst/>
              <a:cxnLst/>
              <a:rect l="l" t="t" r="r" b="b"/>
              <a:pathLst>
                <a:path w="1734" h="1626" extrusionOk="0">
                  <a:moveTo>
                    <a:pt x="836" y="0"/>
                  </a:moveTo>
                  <a:cubicBezTo>
                    <a:pt x="427" y="0"/>
                    <a:pt x="89" y="317"/>
                    <a:pt x="61" y="737"/>
                  </a:cubicBezTo>
                  <a:cubicBezTo>
                    <a:pt x="1" y="1193"/>
                    <a:pt x="335" y="1588"/>
                    <a:pt x="791" y="1619"/>
                  </a:cubicBezTo>
                  <a:cubicBezTo>
                    <a:pt x="827" y="1623"/>
                    <a:pt x="863" y="1626"/>
                    <a:pt x="898" y="1626"/>
                  </a:cubicBezTo>
                  <a:cubicBezTo>
                    <a:pt x="1307" y="1626"/>
                    <a:pt x="1644" y="1309"/>
                    <a:pt x="1672" y="889"/>
                  </a:cubicBezTo>
                  <a:cubicBezTo>
                    <a:pt x="1733" y="433"/>
                    <a:pt x="1399" y="38"/>
                    <a:pt x="943" y="8"/>
                  </a:cubicBezTo>
                  <a:cubicBezTo>
                    <a:pt x="907" y="3"/>
                    <a:pt x="871" y="0"/>
                    <a:pt x="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1694825" y="2313775"/>
              <a:ext cx="44100" cy="40875"/>
            </a:xfrm>
            <a:custGeom>
              <a:avLst/>
              <a:gdLst/>
              <a:ahLst/>
              <a:cxnLst/>
              <a:rect l="l" t="t" r="r" b="b"/>
              <a:pathLst>
                <a:path w="1764" h="1635" extrusionOk="0">
                  <a:moveTo>
                    <a:pt x="903" y="1"/>
                  </a:moveTo>
                  <a:cubicBezTo>
                    <a:pt x="856" y="1"/>
                    <a:pt x="808" y="5"/>
                    <a:pt x="760" y="16"/>
                  </a:cubicBezTo>
                  <a:cubicBezTo>
                    <a:pt x="305" y="76"/>
                    <a:pt x="1" y="502"/>
                    <a:pt x="61" y="958"/>
                  </a:cubicBezTo>
                  <a:cubicBezTo>
                    <a:pt x="117" y="1347"/>
                    <a:pt x="477" y="1634"/>
                    <a:pt x="887" y="1634"/>
                  </a:cubicBezTo>
                  <a:cubicBezTo>
                    <a:pt x="926" y="1634"/>
                    <a:pt x="965" y="1632"/>
                    <a:pt x="1004" y="1627"/>
                  </a:cubicBezTo>
                  <a:cubicBezTo>
                    <a:pt x="1429" y="1566"/>
                    <a:pt x="1764" y="1140"/>
                    <a:pt x="1672" y="684"/>
                  </a:cubicBezTo>
                  <a:cubicBezTo>
                    <a:pt x="1618" y="307"/>
                    <a:pt x="1277"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1387825" y="2220350"/>
              <a:ext cx="54750" cy="50850"/>
            </a:xfrm>
            <a:custGeom>
              <a:avLst/>
              <a:gdLst/>
              <a:ahLst/>
              <a:cxnLst/>
              <a:rect l="l" t="t" r="r" b="b"/>
              <a:pathLst>
                <a:path w="2190" h="2034" extrusionOk="0">
                  <a:moveTo>
                    <a:pt x="1111" y="0"/>
                  </a:moveTo>
                  <a:cubicBezTo>
                    <a:pt x="1055" y="0"/>
                    <a:pt x="999" y="5"/>
                    <a:pt x="943" y="14"/>
                  </a:cubicBezTo>
                  <a:cubicBezTo>
                    <a:pt x="396" y="75"/>
                    <a:pt x="1" y="622"/>
                    <a:pt x="92" y="1169"/>
                  </a:cubicBezTo>
                  <a:cubicBezTo>
                    <a:pt x="174" y="1663"/>
                    <a:pt x="604" y="2033"/>
                    <a:pt x="1089" y="2033"/>
                  </a:cubicBezTo>
                  <a:cubicBezTo>
                    <a:pt x="1141" y="2033"/>
                    <a:pt x="1194" y="2029"/>
                    <a:pt x="1247" y="2020"/>
                  </a:cubicBezTo>
                  <a:cubicBezTo>
                    <a:pt x="1824" y="1929"/>
                    <a:pt x="2189" y="1412"/>
                    <a:pt x="2098" y="865"/>
                  </a:cubicBezTo>
                  <a:cubicBezTo>
                    <a:pt x="2043" y="347"/>
                    <a:pt x="1597"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42"/>
          <p:cNvGrpSpPr/>
          <p:nvPr/>
        </p:nvGrpSpPr>
        <p:grpSpPr>
          <a:xfrm rot="10800000">
            <a:off x="417701" y="1468554"/>
            <a:ext cx="862189" cy="883047"/>
            <a:chOff x="3279975" y="3218300"/>
            <a:chExt cx="609450" cy="624150"/>
          </a:xfrm>
        </p:grpSpPr>
        <p:sp>
          <p:nvSpPr>
            <p:cNvPr id="1343" name="Google Shape;1343;p42"/>
            <p:cNvSpPr/>
            <p:nvPr/>
          </p:nvSpPr>
          <p:spPr>
            <a:xfrm>
              <a:off x="3298200" y="3254825"/>
              <a:ext cx="553975" cy="553375"/>
            </a:xfrm>
            <a:custGeom>
              <a:avLst/>
              <a:gdLst/>
              <a:ahLst/>
              <a:cxnLst/>
              <a:rect l="l" t="t" r="r" b="b"/>
              <a:pathLst>
                <a:path w="22159" h="22135" extrusionOk="0">
                  <a:moveTo>
                    <a:pt x="12015" y="0"/>
                  </a:moveTo>
                  <a:cubicBezTo>
                    <a:pt x="11794" y="0"/>
                    <a:pt x="11612" y="173"/>
                    <a:pt x="11612" y="399"/>
                  </a:cubicBezTo>
                  <a:lnTo>
                    <a:pt x="11277" y="3894"/>
                  </a:lnTo>
                  <a:cubicBezTo>
                    <a:pt x="10639" y="3894"/>
                    <a:pt x="10001" y="3955"/>
                    <a:pt x="9362" y="4107"/>
                  </a:cubicBezTo>
                  <a:lnTo>
                    <a:pt x="8329" y="733"/>
                  </a:lnTo>
                  <a:cubicBezTo>
                    <a:pt x="8279" y="557"/>
                    <a:pt x="8104" y="444"/>
                    <a:pt x="7925" y="444"/>
                  </a:cubicBezTo>
                  <a:cubicBezTo>
                    <a:pt x="7887" y="444"/>
                    <a:pt x="7849" y="449"/>
                    <a:pt x="7812" y="459"/>
                  </a:cubicBezTo>
                  <a:cubicBezTo>
                    <a:pt x="7569" y="520"/>
                    <a:pt x="7447" y="763"/>
                    <a:pt x="7508" y="1006"/>
                  </a:cubicBezTo>
                  <a:lnTo>
                    <a:pt x="8542" y="4350"/>
                  </a:lnTo>
                  <a:cubicBezTo>
                    <a:pt x="7934" y="4563"/>
                    <a:pt x="7326" y="4897"/>
                    <a:pt x="6779" y="5262"/>
                  </a:cubicBezTo>
                  <a:lnTo>
                    <a:pt x="4560" y="2617"/>
                  </a:lnTo>
                  <a:cubicBezTo>
                    <a:pt x="4474" y="2514"/>
                    <a:pt x="4348" y="2459"/>
                    <a:pt x="4222" y="2459"/>
                  </a:cubicBezTo>
                  <a:cubicBezTo>
                    <a:pt x="4127" y="2459"/>
                    <a:pt x="4031" y="2491"/>
                    <a:pt x="3952" y="2557"/>
                  </a:cubicBezTo>
                  <a:cubicBezTo>
                    <a:pt x="3770" y="2709"/>
                    <a:pt x="3739" y="2982"/>
                    <a:pt x="3891" y="3165"/>
                  </a:cubicBezTo>
                  <a:lnTo>
                    <a:pt x="6110" y="5809"/>
                  </a:lnTo>
                  <a:cubicBezTo>
                    <a:pt x="5593" y="6265"/>
                    <a:pt x="5137" y="6812"/>
                    <a:pt x="4742" y="7420"/>
                  </a:cubicBezTo>
                  <a:lnTo>
                    <a:pt x="1733" y="5900"/>
                  </a:lnTo>
                  <a:cubicBezTo>
                    <a:pt x="1668" y="5863"/>
                    <a:pt x="1600" y="5846"/>
                    <a:pt x="1534" y="5846"/>
                  </a:cubicBezTo>
                  <a:cubicBezTo>
                    <a:pt x="1383" y="5846"/>
                    <a:pt x="1240" y="5935"/>
                    <a:pt x="1156" y="6083"/>
                  </a:cubicBezTo>
                  <a:cubicBezTo>
                    <a:pt x="1064" y="6295"/>
                    <a:pt x="1125" y="6538"/>
                    <a:pt x="1338" y="6660"/>
                  </a:cubicBezTo>
                  <a:lnTo>
                    <a:pt x="4317" y="8149"/>
                  </a:lnTo>
                  <a:cubicBezTo>
                    <a:pt x="4043" y="8727"/>
                    <a:pt x="3830" y="9335"/>
                    <a:pt x="3709" y="9973"/>
                  </a:cubicBezTo>
                  <a:lnTo>
                    <a:pt x="487" y="9700"/>
                  </a:lnTo>
                  <a:cubicBezTo>
                    <a:pt x="469" y="9697"/>
                    <a:pt x="451" y="9696"/>
                    <a:pt x="434" y="9696"/>
                  </a:cubicBezTo>
                  <a:cubicBezTo>
                    <a:pt x="214" y="9696"/>
                    <a:pt x="31" y="9869"/>
                    <a:pt x="31" y="10095"/>
                  </a:cubicBezTo>
                  <a:cubicBezTo>
                    <a:pt x="1" y="10307"/>
                    <a:pt x="183" y="10520"/>
                    <a:pt x="396" y="10551"/>
                  </a:cubicBezTo>
                  <a:lnTo>
                    <a:pt x="3587" y="10824"/>
                  </a:lnTo>
                  <a:cubicBezTo>
                    <a:pt x="3526" y="11554"/>
                    <a:pt x="3587" y="12222"/>
                    <a:pt x="3709" y="12891"/>
                  </a:cubicBezTo>
                  <a:lnTo>
                    <a:pt x="760" y="13803"/>
                  </a:lnTo>
                  <a:cubicBezTo>
                    <a:pt x="517" y="13894"/>
                    <a:pt x="396" y="14137"/>
                    <a:pt x="487" y="14350"/>
                  </a:cubicBezTo>
                  <a:cubicBezTo>
                    <a:pt x="535" y="14520"/>
                    <a:pt x="700" y="14651"/>
                    <a:pt x="872" y="14651"/>
                  </a:cubicBezTo>
                  <a:cubicBezTo>
                    <a:pt x="916" y="14651"/>
                    <a:pt x="960" y="14642"/>
                    <a:pt x="1004" y="14624"/>
                  </a:cubicBezTo>
                  <a:lnTo>
                    <a:pt x="3922" y="13742"/>
                  </a:lnTo>
                  <a:cubicBezTo>
                    <a:pt x="4134" y="14441"/>
                    <a:pt x="4469" y="15110"/>
                    <a:pt x="4864" y="15718"/>
                  </a:cubicBezTo>
                  <a:lnTo>
                    <a:pt x="2615" y="17602"/>
                  </a:lnTo>
                  <a:cubicBezTo>
                    <a:pt x="2432" y="17754"/>
                    <a:pt x="2402" y="17998"/>
                    <a:pt x="2554" y="18180"/>
                  </a:cubicBezTo>
                  <a:cubicBezTo>
                    <a:pt x="2640" y="18283"/>
                    <a:pt x="2766" y="18338"/>
                    <a:pt x="2891" y="18338"/>
                  </a:cubicBezTo>
                  <a:cubicBezTo>
                    <a:pt x="2987" y="18338"/>
                    <a:pt x="3083" y="18306"/>
                    <a:pt x="3162" y="18241"/>
                  </a:cubicBezTo>
                  <a:lnTo>
                    <a:pt x="5381" y="16387"/>
                  </a:lnTo>
                  <a:cubicBezTo>
                    <a:pt x="5867" y="16934"/>
                    <a:pt x="6414" y="17420"/>
                    <a:pt x="7022" y="17815"/>
                  </a:cubicBezTo>
                  <a:lnTo>
                    <a:pt x="5715" y="20308"/>
                  </a:lnTo>
                  <a:cubicBezTo>
                    <a:pt x="5624" y="20520"/>
                    <a:pt x="5684" y="20794"/>
                    <a:pt x="5897" y="20885"/>
                  </a:cubicBezTo>
                  <a:cubicBezTo>
                    <a:pt x="5962" y="20922"/>
                    <a:pt x="6033" y="20940"/>
                    <a:pt x="6103" y="20940"/>
                  </a:cubicBezTo>
                  <a:cubicBezTo>
                    <a:pt x="6260" y="20940"/>
                    <a:pt x="6411" y="20850"/>
                    <a:pt x="6475" y="20703"/>
                  </a:cubicBezTo>
                  <a:lnTo>
                    <a:pt x="7782" y="18241"/>
                  </a:lnTo>
                  <a:cubicBezTo>
                    <a:pt x="8451" y="18575"/>
                    <a:pt x="9180" y="18818"/>
                    <a:pt x="9940" y="18940"/>
                  </a:cubicBezTo>
                  <a:lnTo>
                    <a:pt x="9697" y="21675"/>
                  </a:lnTo>
                  <a:cubicBezTo>
                    <a:pt x="9697" y="21888"/>
                    <a:pt x="9879" y="22101"/>
                    <a:pt x="10092" y="22131"/>
                  </a:cubicBezTo>
                  <a:cubicBezTo>
                    <a:pt x="10110" y="22134"/>
                    <a:pt x="10127" y="22135"/>
                    <a:pt x="10145" y="22135"/>
                  </a:cubicBezTo>
                  <a:cubicBezTo>
                    <a:pt x="10365" y="22135"/>
                    <a:pt x="10548" y="21962"/>
                    <a:pt x="10548" y="21736"/>
                  </a:cubicBezTo>
                  <a:lnTo>
                    <a:pt x="10791" y="19031"/>
                  </a:lnTo>
                  <a:cubicBezTo>
                    <a:pt x="10891" y="19035"/>
                    <a:pt x="10991" y="19037"/>
                    <a:pt x="11089" y="19037"/>
                  </a:cubicBezTo>
                  <a:cubicBezTo>
                    <a:pt x="11767" y="19037"/>
                    <a:pt x="12403" y="18947"/>
                    <a:pt x="13040" y="18788"/>
                  </a:cubicBezTo>
                  <a:lnTo>
                    <a:pt x="13831" y="21402"/>
                  </a:lnTo>
                  <a:cubicBezTo>
                    <a:pt x="13881" y="21578"/>
                    <a:pt x="14055" y="21691"/>
                    <a:pt x="14252" y="21691"/>
                  </a:cubicBezTo>
                  <a:cubicBezTo>
                    <a:pt x="14293" y="21691"/>
                    <a:pt x="14335" y="21686"/>
                    <a:pt x="14378" y="21675"/>
                  </a:cubicBezTo>
                  <a:cubicBezTo>
                    <a:pt x="14590" y="21615"/>
                    <a:pt x="14712" y="21371"/>
                    <a:pt x="14651" y="21128"/>
                  </a:cubicBezTo>
                  <a:lnTo>
                    <a:pt x="13831" y="18545"/>
                  </a:lnTo>
                  <a:cubicBezTo>
                    <a:pt x="14560" y="18271"/>
                    <a:pt x="15229" y="17876"/>
                    <a:pt x="15837" y="17420"/>
                  </a:cubicBezTo>
                  <a:lnTo>
                    <a:pt x="17600" y="19517"/>
                  </a:lnTo>
                  <a:cubicBezTo>
                    <a:pt x="17686" y="19621"/>
                    <a:pt x="17811" y="19675"/>
                    <a:pt x="17937" y="19675"/>
                  </a:cubicBezTo>
                  <a:cubicBezTo>
                    <a:pt x="18033" y="19675"/>
                    <a:pt x="18129" y="19644"/>
                    <a:pt x="18208" y="19578"/>
                  </a:cubicBezTo>
                  <a:cubicBezTo>
                    <a:pt x="18390" y="19426"/>
                    <a:pt x="18420" y="19153"/>
                    <a:pt x="18268" y="18970"/>
                  </a:cubicBezTo>
                  <a:lnTo>
                    <a:pt x="16475" y="16843"/>
                  </a:lnTo>
                  <a:cubicBezTo>
                    <a:pt x="17022" y="16295"/>
                    <a:pt x="17508" y="15657"/>
                    <a:pt x="17873" y="14958"/>
                  </a:cubicBezTo>
                  <a:lnTo>
                    <a:pt x="20426" y="16235"/>
                  </a:lnTo>
                  <a:cubicBezTo>
                    <a:pt x="20491" y="16272"/>
                    <a:pt x="20562" y="16289"/>
                    <a:pt x="20632" y="16289"/>
                  </a:cubicBezTo>
                  <a:cubicBezTo>
                    <a:pt x="20789" y="16289"/>
                    <a:pt x="20941" y="16200"/>
                    <a:pt x="21004" y="16052"/>
                  </a:cubicBezTo>
                  <a:cubicBezTo>
                    <a:pt x="21126" y="15839"/>
                    <a:pt x="21034" y="15566"/>
                    <a:pt x="20822" y="15475"/>
                  </a:cubicBezTo>
                  <a:lnTo>
                    <a:pt x="18208" y="14168"/>
                  </a:lnTo>
                  <a:cubicBezTo>
                    <a:pt x="18451" y="13529"/>
                    <a:pt x="18633" y="12861"/>
                    <a:pt x="18694" y="12162"/>
                  </a:cubicBezTo>
                  <a:lnTo>
                    <a:pt x="21673" y="12435"/>
                  </a:lnTo>
                  <a:cubicBezTo>
                    <a:pt x="21690" y="12437"/>
                    <a:pt x="21708" y="12438"/>
                    <a:pt x="21726" y="12438"/>
                  </a:cubicBezTo>
                  <a:cubicBezTo>
                    <a:pt x="21946" y="12438"/>
                    <a:pt x="22129" y="12265"/>
                    <a:pt x="22129" y="12040"/>
                  </a:cubicBezTo>
                  <a:cubicBezTo>
                    <a:pt x="22159" y="11827"/>
                    <a:pt x="21977" y="11615"/>
                    <a:pt x="21764" y="11584"/>
                  </a:cubicBezTo>
                  <a:lnTo>
                    <a:pt x="18724" y="11311"/>
                  </a:lnTo>
                  <a:cubicBezTo>
                    <a:pt x="18694" y="10611"/>
                    <a:pt x="18603" y="9912"/>
                    <a:pt x="18390" y="9244"/>
                  </a:cubicBezTo>
                  <a:lnTo>
                    <a:pt x="21399" y="8332"/>
                  </a:lnTo>
                  <a:cubicBezTo>
                    <a:pt x="21642" y="8241"/>
                    <a:pt x="21764" y="7997"/>
                    <a:pt x="21703" y="7785"/>
                  </a:cubicBezTo>
                  <a:cubicBezTo>
                    <a:pt x="21630" y="7615"/>
                    <a:pt x="21461" y="7484"/>
                    <a:pt x="21288" y="7484"/>
                  </a:cubicBezTo>
                  <a:cubicBezTo>
                    <a:pt x="21244" y="7484"/>
                    <a:pt x="21199" y="7493"/>
                    <a:pt x="21156" y="7511"/>
                  </a:cubicBezTo>
                  <a:lnTo>
                    <a:pt x="18086" y="8453"/>
                  </a:lnTo>
                  <a:cubicBezTo>
                    <a:pt x="17812" y="7815"/>
                    <a:pt x="17448" y="7207"/>
                    <a:pt x="16992" y="6660"/>
                  </a:cubicBezTo>
                  <a:lnTo>
                    <a:pt x="19545" y="4532"/>
                  </a:lnTo>
                  <a:cubicBezTo>
                    <a:pt x="19727" y="4380"/>
                    <a:pt x="19758" y="4137"/>
                    <a:pt x="19606" y="3955"/>
                  </a:cubicBezTo>
                  <a:cubicBezTo>
                    <a:pt x="19519" y="3851"/>
                    <a:pt x="19394" y="3797"/>
                    <a:pt x="19268" y="3797"/>
                  </a:cubicBezTo>
                  <a:cubicBezTo>
                    <a:pt x="19173" y="3797"/>
                    <a:pt x="19077" y="3828"/>
                    <a:pt x="18998" y="3894"/>
                  </a:cubicBezTo>
                  <a:lnTo>
                    <a:pt x="16414" y="6052"/>
                  </a:lnTo>
                  <a:cubicBezTo>
                    <a:pt x="15958" y="5566"/>
                    <a:pt x="15411" y="5171"/>
                    <a:pt x="14834" y="4867"/>
                  </a:cubicBezTo>
                  <a:lnTo>
                    <a:pt x="16445" y="1827"/>
                  </a:lnTo>
                  <a:cubicBezTo>
                    <a:pt x="16566" y="1614"/>
                    <a:pt x="16475" y="1341"/>
                    <a:pt x="16262" y="1250"/>
                  </a:cubicBezTo>
                  <a:cubicBezTo>
                    <a:pt x="16197" y="1212"/>
                    <a:pt x="16129" y="1195"/>
                    <a:pt x="16063" y="1195"/>
                  </a:cubicBezTo>
                  <a:cubicBezTo>
                    <a:pt x="15912" y="1195"/>
                    <a:pt x="15769" y="1284"/>
                    <a:pt x="15685" y="1432"/>
                  </a:cubicBezTo>
                  <a:lnTo>
                    <a:pt x="14074" y="4472"/>
                  </a:lnTo>
                  <a:cubicBezTo>
                    <a:pt x="13466" y="4228"/>
                    <a:pt x="12827" y="4046"/>
                    <a:pt x="12128" y="3955"/>
                  </a:cubicBezTo>
                  <a:lnTo>
                    <a:pt x="12463" y="459"/>
                  </a:lnTo>
                  <a:cubicBezTo>
                    <a:pt x="12463" y="247"/>
                    <a:pt x="12311" y="34"/>
                    <a:pt x="12068" y="3"/>
                  </a:cubicBezTo>
                  <a:cubicBezTo>
                    <a:pt x="12050" y="1"/>
                    <a:pt x="12032" y="0"/>
                    <a:pt x="12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3412950" y="3744900"/>
              <a:ext cx="64600" cy="62575"/>
            </a:xfrm>
            <a:custGeom>
              <a:avLst/>
              <a:gdLst/>
              <a:ahLst/>
              <a:cxnLst/>
              <a:rect l="l" t="t" r="r" b="b"/>
              <a:pathLst>
                <a:path w="2584" h="2503" extrusionOk="0">
                  <a:moveTo>
                    <a:pt x="1291" y="1"/>
                  </a:moveTo>
                  <a:cubicBezTo>
                    <a:pt x="666" y="1"/>
                    <a:pt x="119" y="497"/>
                    <a:pt x="61" y="1130"/>
                  </a:cubicBezTo>
                  <a:cubicBezTo>
                    <a:pt x="0" y="1829"/>
                    <a:pt x="517" y="2437"/>
                    <a:pt x="1186" y="2498"/>
                  </a:cubicBezTo>
                  <a:cubicBezTo>
                    <a:pt x="1223" y="2501"/>
                    <a:pt x="1260" y="2503"/>
                    <a:pt x="1297" y="2503"/>
                  </a:cubicBezTo>
                  <a:cubicBezTo>
                    <a:pt x="1945" y="2503"/>
                    <a:pt x="2466" y="2006"/>
                    <a:pt x="2523" y="1373"/>
                  </a:cubicBezTo>
                  <a:cubicBezTo>
                    <a:pt x="2584" y="674"/>
                    <a:pt x="2098" y="66"/>
                    <a:pt x="1398" y="6"/>
                  </a:cubicBezTo>
                  <a:cubicBezTo>
                    <a:pt x="1363" y="2"/>
                    <a:pt x="1327"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3824800" y="3530600"/>
              <a:ext cx="64625" cy="61825"/>
            </a:xfrm>
            <a:custGeom>
              <a:avLst/>
              <a:gdLst/>
              <a:ahLst/>
              <a:cxnLst/>
              <a:rect l="l" t="t" r="r" b="b"/>
              <a:pathLst>
                <a:path w="2585" h="2473" extrusionOk="0">
                  <a:moveTo>
                    <a:pt x="1286" y="1"/>
                  </a:moveTo>
                  <a:cubicBezTo>
                    <a:pt x="663" y="1"/>
                    <a:pt x="119" y="471"/>
                    <a:pt x="62" y="1131"/>
                  </a:cubicBezTo>
                  <a:cubicBezTo>
                    <a:pt x="1" y="1799"/>
                    <a:pt x="517" y="2407"/>
                    <a:pt x="1186" y="2468"/>
                  </a:cubicBezTo>
                  <a:cubicBezTo>
                    <a:pt x="1224" y="2471"/>
                    <a:pt x="1261" y="2473"/>
                    <a:pt x="1298" y="2473"/>
                  </a:cubicBezTo>
                  <a:cubicBezTo>
                    <a:pt x="1946" y="2473"/>
                    <a:pt x="2466" y="1976"/>
                    <a:pt x="2524" y="1343"/>
                  </a:cubicBezTo>
                  <a:cubicBezTo>
                    <a:pt x="2584" y="675"/>
                    <a:pt x="2098" y="67"/>
                    <a:pt x="1399" y="6"/>
                  </a:cubicBezTo>
                  <a:cubicBezTo>
                    <a:pt x="1361" y="3"/>
                    <a:pt x="1324"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3279975" y="3376350"/>
              <a:ext cx="65375" cy="62575"/>
            </a:xfrm>
            <a:custGeom>
              <a:avLst/>
              <a:gdLst/>
              <a:ahLst/>
              <a:cxnLst/>
              <a:rect l="l" t="t" r="r" b="b"/>
              <a:pathLst>
                <a:path w="2615" h="2503" extrusionOk="0">
                  <a:moveTo>
                    <a:pt x="1317" y="1"/>
                  </a:moveTo>
                  <a:cubicBezTo>
                    <a:pt x="666" y="1"/>
                    <a:pt x="118" y="498"/>
                    <a:pt x="61" y="1130"/>
                  </a:cubicBezTo>
                  <a:cubicBezTo>
                    <a:pt x="0" y="1829"/>
                    <a:pt x="517" y="2437"/>
                    <a:pt x="1185" y="2498"/>
                  </a:cubicBezTo>
                  <a:cubicBezTo>
                    <a:pt x="1223" y="2501"/>
                    <a:pt x="1260" y="2503"/>
                    <a:pt x="1297" y="2503"/>
                  </a:cubicBezTo>
                  <a:cubicBezTo>
                    <a:pt x="1948" y="2503"/>
                    <a:pt x="2496" y="2006"/>
                    <a:pt x="2553" y="1373"/>
                  </a:cubicBezTo>
                  <a:cubicBezTo>
                    <a:pt x="2614" y="674"/>
                    <a:pt x="2097" y="66"/>
                    <a:pt x="1429" y="6"/>
                  </a:cubicBezTo>
                  <a:cubicBezTo>
                    <a:pt x="1391" y="2"/>
                    <a:pt x="1354"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3566450" y="3218300"/>
              <a:ext cx="64600" cy="61825"/>
            </a:xfrm>
            <a:custGeom>
              <a:avLst/>
              <a:gdLst/>
              <a:ahLst/>
              <a:cxnLst/>
              <a:rect l="l" t="t" r="r" b="b"/>
              <a:pathLst>
                <a:path w="2584" h="2473" extrusionOk="0">
                  <a:moveTo>
                    <a:pt x="1286" y="0"/>
                  </a:moveTo>
                  <a:cubicBezTo>
                    <a:pt x="663" y="0"/>
                    <a:pt x="118" y="470"/>
                    <a:pt x="61" y="1130"/>
                  </a:cubicBezTo>
                  <a:cubicBezTo>
                    <a:pt x="0" y="1799"/>
                    <a:pt x="487" y="2407"/>
                    <a:pt x="1186" y="2467"/>
                  </a:cubicBezTo>
                  <a:cubicBezTo>
                    <a:pt x="1222" y="2471"/>
                    <a:pt x="1257" y="2472"/>
                    <a:pt x="1293" y="2472"/>
                  </a:cubicBezTo>
                  <a:cubicBezTo>
                    <a:pt x="1918" y="2472"/>
                    <a:pt x="2466" y="1976"/>
                    <a:pt x="2523" y="1343"/>
                  </a:cubicBezTo>
                  <a:cubicBezTo>
                    <a:pt x="2584" y="644"/>
                    <a:pt x="2067" y="66"/>
                    <a:pt x="1398" y="5"/>
                  </a:cubicBezTo>
                  <a:cubicBezTo>
                    <a:pt x="1361" y="2"/>
                    <a:pt x="1323"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2"/>
            <p:cNvSpPr/>
            <p:nvPr/>
          </p:nvSpPr>
          <p:spPr>
            <a:xfrm>
              <a:off x="3627225" y="3780625"/>
              <a:ext cx="65375" cy="61825"/>
            </a:xfrm>
            <a:custGeom>
              <a:avLst/>
              <a:gdLst/>
              <a:ahLst/>
              <a:cxnLst/>
              <a:rect l="l" t="t" r="r" b="b"/>
              <a:pathLst>
                <a:path w="2615" h="2473" extrusionOk="0">
                  <a:moveTo>
                    <a:pt x="1318" y="0"/>
                  </a:moveTo>
                  <a:cubicBezTo>
                    <a:pt x="667" y="0"/>
                    <a:pt x="119" y="497"/>
                    <a:pt x="62" y="1130"/>
                  </a:cubicBezTo>
                  <a:cubicBezTo>
                    <a:pt x="1" y="1798"/>
                    <a:pt x="518" y="2406"/>
                    <a:pt x="1186" y="2467"/>
                  </a:cubicBezTo>
                  <a:cubicBezTo>
                    <a:pt x="1226" y="2471"/>
                    <a:pt x="1265" y="2472"/>
                    <a:pt x="1304" y="2472"/>
                  </a:cubicBezTo>
                  <a:cubicBezTo>
                    <a:pt x="1952" y="2472"/>
                    <a:pt x="2497" y="2002"/>
                    <a:pt x="2554" y="1343"/>
                  </a:cubicBezTo>
                  <a:cubicBezTo>
                    <a:pt x="2615" y="674"/>
                    <a:pt x="2098" y="66"/>
                    <a:pt x="1429" y="5"/>
                  </a:cubicBezTo>
                  <a:cubicBezTo>
                    <a:pt x="1392" y="2"/>
                    <a:pt x="1355"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2"/>
            <p:cNvSpPr/>
            <p:nvPr/>
          </p:nvSpPr>
          <p:spPr>
            <a:xfrm>
              <a:off x="3811125" y="3636325"/>
              <a:ext cx="43350" cy="41275"/>
            </a:xfrm>
            <a:custGeom>
              <a:avLst/>
              <a:gdLst/>
              <a:ahLst/>
              <a:cxnLst/>
              <a:rect l="l" t="t" r="r" b="b"/>
              <a:pathLst>
                <a:path w="1734" h="1651" extrusionOk="0">
                  <a:moveTo>
                    <a:pt x="885" y="0"/>
                  </a:moveTo>
                  <a:cubicBezTo>
                    <a:pt x="454" y="0"/>
                    <a:pt x="89" y="325"/>
                    <a:pt x="31" y="762"/>
                  </a:cubicBezTo>
                  <a:cubicBezTo>
                    <a:pt x="1" y="1218"/>
                    <a:pt x="335" y="1613"/>
                    <a:pt x="791" y="1643"/>
                  </a:cubicBezTo>
                  <a:cubicBezTo>
                    <a:pt x="827" y="1648"/>
                    <a:pt x="863" y="1650"/>
                    <a:pt x="898" y="1650"/>
                  </a:cubicBezTo>
                  <a:cubicBezTo>
                    <a:pt x="1307" y="1650"/>
                    <a:pt x="1644" y="1334"/>
                    <a:pt x="1672" y="914"/>
                  </a:cubicBezTo>
                  <a:cubicBezTo>
                    <a:pt x="1733" y="458"/>
                    <a:pt x="1399" y="63"/>
                    <a:pt x="943" y="2"/>
                  </a:cubicBezTo>
                  <a:cubicBezTo>
                    <a:pt x="924" y="1"/>
                    <a:pt x="904"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3295150" y="3597425"/>
              <a:ext cx="42600" cy="41300"/>
            </a:xfrm>
            <a:custGeom>
              <a:avLst/>
              <a:gdLst/>
              <a:ahLst/>
              <a:cxnLst/>
              <a:rect l="l" t="t" r="r" b="b"/>
              <a:pathLst>
                <a:path w="1704" h="1652" extrusionOk="0">
                  <a:moveTo>
                    <a:pt x="806" y="1"/>
                  </a:moveTo>
                  <a:cubicBezTo>
                    <a:pt x="397" y="1"/>
                    <a:pt x="59" y="317"/>
                    <a:pt x="31" y="737"/>
                  </a:cubicBezTo>
                  <a:cubicBezTo>
                    <a:pt x="1" y="1193"/>
                    <a:pt x="335" y="1588"/>
                    <a:pt x="761" y="1649"/>
                  </a:cubicBezTo>
                  <a:cubicBezTo>
                    <a:pt x="780" y="1650"/>
                    <a:pt x="799" y="1651"/>
                    <a:pt x="818" y="1651"/>
                  </a:cubicBezTo>
                  <a:cubicBezTo>
                    <a:pt x="1250" y="1651"/>
                    <a:pt x="1614" y="1326"/>
                    <a:pt x="1673" y="889"/>
                  </a:cubicBezTo>
                  <a:cubicBezTo>
                    <a:pt x="1703" y="433"/>
                    <a:pt x="1369" y="38"/>
                    <a:pt x="913" y="8"/>
                  </a:cubicBezTo>
                  <a:cubicBezTo>
                    <a:pt x="877" y="3"/>
                    <a:pt x="841"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2"/>
            <p:cNvSpPr/>
            <p:nvPr/>
          </p:nvSpPr>
          <p:spPr>
            <a:xfrm>
              <a:off x="3526925" y="3789800"/>
              <a:ext cx="43350" cy="41175"/>
            </a:xfrm>
            <a:custGeom>
              <a:avLst/>
              <a:gdLst/>
              <a:ahLst/>
              <a:cxnLst/>
              <a:rect l="l" t="t" r="r" b="b"/>
              <a:pathLst>
                <a:path w="1734" h="1647" extrusionOk="0">
                  <a:moveTo>
                    <a:pt x="885" y="1"/>
                  </a:moveTo>
                  <a:cubicBezTo>
                    <a:pt x="454" y="1"/>
                    <a:pt x="89" y="326"/>
                    <a:pt x="31" y="763"/>
                  </a:cubicBezTo>
                  <a:cubicBezTo>
                    <a:pt x="1" y="1188"/>
                    <a:pt x="335" y="1614"/>
                    <a:pt x="791" y="1644"/>
                  </a:cubicBezTo>
                  <a:cubicBezTo>
                    <a:pt x="810" y="1646"/>
                    <a:pt x="829" y="1646"/>
                    <a:pt x="848" y="1646"/>
                  </a:cubicBezTo>
                  <a:cubicBezTo>
                    <a:pt x="1280" y="1646"/>
                    <a:pt x="1643" y="1321"/>
                    <a:pt x="1672" y="884"/>
                  </a:cubicBezTo>
                  <a:cubicBezTo>
                    <a:pt x="1733" y="428"/>
                    <a:pt x="1399" y="33"/>
                    <a:pt x="943" y="3"/>
                  </a:cubicBezTo>
                  <a:cubicBezTo>
                    <a:pt x="924" y="2"/>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2"/>
            <p:cNvSpPr/>
            <p:nvPr/>
          </p:nvSpPr>
          <p:spPr>
            <a:xfrm>
              <a:off x="3767050" y="3338300"/>
              <a:ext cx="44100" cy="41425"/>
            </a:xfrm>
            <a:custGeom>
              <a:avLst/>
              <a:gdLst/>
              <a:ahLst/>
              <a:cxnLst/>
              <a:rect l="l" t="t" r="r" b="b"/>
              <a:pathLst>
                <a:path w="1764" h="1657" extrusionOk="0">
                  <a:moveTo>
                    <a:pt x="846" y="0"/>
                  </a:moveTo>
                  <a:cubicBezTo>
                    <a:pt x="808" y="0"/>
                    <a:pt x="769" y="3"/>
                    <a:pt x="730" y="8"/>
                  </a:cubicBezTo>
                  <a:cubicBezTo>
                    <a:pt x="305" y="69"/>
                    <a:pt x="1" y="494"/>
                    <a:pt x="61" y="950"/>
                  </a:cubicBezTo>
                  <a:cubicBezTo>
                    <a:pt x="117" y="1367"/>
                    <a:pt x="478" y="1657"/>
                    <a:pt x="888" y="1657"/>
                  </a:cubicBezTo>
                  <a:cubicBezTo>
                    <a:pt x="926" y="1657"/>
                    <a:pt x="965" y="1654"/>
                    <a:pt x="1004" y="1649"/>
                  </a:cubicBezTo>
                  <a:cubicBezTo>
                    <a:pt x="1429" y="1558"/>
                    <a:pt x="1764" y="1163"/>
                    <a:pt x="1672" y="707"/>
                  </a:cubicBezTo>
                  <a:cubicBezTo>
                    <a:pt x="1617" y="290"/>
                    <a:pt x="1256"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2"/>
            <p:cNvSpPr/>
            <p:nvPr/>
          </p:nvSpPr>
          <p:spPr>
            <a:xfrm>
              <a:off x="3460050" y="3244700"/>
              <a:ext cx="54750" cy="50850"/>
            </a:xfrm>
            <a:custGeom>
              <a:avLst/>
              <a:gdLst/>
              <a:ahLst/>
              <a:cxnLst/>
              <a:rect l="l" t="t" r="r" b="b"/>
              <a:pathLst>
                <a:path w="2190" h="2034" extrusionOk="0">
                  <a:moveTo>
                    <a:pt x="1101" y="0"/>
                  </a:moveTo>
                  <a:cubicBezTo>
                    <a:pt x="1049" y="0"/>
                    <a:pt x="996" y="4"/>
                    <a:pt x="943" y="13"/>
                  </a:cubicBezTo>
                  <a:cubicBezTo>
                    <a:pt x="396" y="104"/>
                    <a:pt x="1" y="621"/>
                    <a:pt x="92" y="1168"/>
                  </a:cubicBezTo>
                  <a:cubicBezTo>
                    <a:pt x="174" y="1686"/>
                    <a:pt x="598" y="2033"/>
                    <a:pt x="1080" y="2033"/>
                  </a:cubicBezTo>
                  <a:cubicBezTo>
                    <a:pt x="1135" y="2033"/>
                    <a:pt x="1191" y="2029"/>
                    <a:pt x="1247" y="2019"/>
                  </a:cubicBezTo>
                  <a:cubicBezTo>
                    <a:pt x="1825" y="1959"/>
                    <a:pt x="2189" y="1442"/>
                    <a:pt x="2098" y="864"/>
                  </a:cubicBezTo>
                  <a:cubicBezTo>
                    <a:pt x="2016" y="370"/>
                    <a:pt x="1586"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42"/>
          <p:cNvGrpSpPr/>
          <p:nvPr/>
        </p:nvGrpSpPr>
        <p:grpSpPr>
          <a:xfrm rot="10800000">
            <a:off x="3800459" y="4203875"/>
            <a:ext cx="771534" cy="791123"/>
            <a:chOff x="4057325" y="2505525"/>
            <a:chExt cx="609475" cy="624900"/>
          </a:xfrm>
        </p:grpSpPr>
        <p:sp>
          <p:nvSpPr>
            <p:cNvPr id="1355" name="Google Shape;1355;p42"/>
            <p:cNvSpPr/>
            <p:nvPr/>
          </p:nvSpPr>
          <p:spPr>
            <a:xfrm>
              <a:off x="4075575" y="2542800"/>
              <a:ext cx="553975" cy="552625"/>
            </a:xfrm>
            <a:custGeom>
              <a:avLst/>
              <a:gdLst/>
              <a:ahLst/>
              <a:cxnLst/>
              <a:rect l="l" t="t" r="r" b="b"/>
              <a:pathLst>
                <a:path w="22159" h="22105" extrusionOk="0">
                  <a:moveTo>
                    <a:pt x="12014" y="0"/>
                  </a:moveTo>
                  <a:cubicBezTo>
                    <a:pt x="11794" y="0"/>
                    <a:pt x="11611" y="171"/>
                    <a:pt x="11611" y="368"/>
                  </a:cubicBezTo>
                  <a:lnTo>
                    <a:pt x="11277" y="3894"/>
                  </a:lnTo>
                  <a:cubicBezTo>
                    <a:pt x="11171" y="3889"/>
                    <a:pt x="11063" y="3887"/>
                    <a:pt x="10956" y="3887"/>
                  </a:cubicBezTo>
                  <a:cubicBezTo>
                    <a:pt x="10418" y="3887"/>
                    <a:pt x="9869" y="3950"/>
                    <a:pt x="9362" y="4077"/>
                  </a:cubicBezTo>
                  <a:lnTo>
                    <a:pt x="8329" y="733"/>
                  </a:lnTo>
                  <a:cubicBezTo>
                    <a:pt x="8282" y="545"/>
                    <a:pt x="8125" y="429"/>
                    <a:pt x="7944" y="429"/>
                  </a:cubicBezTo>
                  <a:cubicBezTo>
                    <a:pt x="7891" y="429"/>
                    <a:pt x="7836" y="439"/>
                    <a:pt x="7782" y="460"/>
                  </a:cubicBezTo>
                  <a:cubicBezTo>
                    <a:pt x="7569" y="520"/>
                    <a:pt x="7447" y="764"/>
                    <a:pt x="7508" y="976"/>
                  </a:cubicBezTo>
                  <a:lnTo>
                    <a:pt x="8541" y="4320"/>
                  </a:lnTo>
                  <a:cubicBezTo>
                    <a:pt x="7934" y="4563"/>
                    <a:pt x="7326" y="4867"/>
                    <a:pt x="6779" y="5262"/>
                  </a:cubicBezTo>
                  <a:lnTo>
                    <a:pt x="4560" y="2587"/>
                  </a:lnTo>
                  <a:cubicBezTo>
                    <a:pt x="4473" y="2484"/>
                    <a:pt x="4348" y="2429"/>
                    <a:pt x="4222" y="2429"/>
                  </a:cubicBezTo>
                  <a:cubicBezTo>
                    <a:pt x="4126" y="2429"/>
                    <a:pt x="4031" y="2461"/>
                    <a:pt x="3952" y="2527"/>
                  </a:cubicBezTo>
                  <a:cubicBezTo>
                    <a:pt x="3769" y="2679"/>
                    <a:pt x="3739" y="2952"/>
                    <a:pt x="3891" y="3134"/>
                  </a:cubicBezTo>
                  <a:lnTo>
                    <a:pt x="6110" y="5779"/>
                  </a:lnTo>
                  <a:cubicBezTo>
                    <a:pt x="5593" y="6265"/>
                    <a:pt x="5137" y="6782"/>
                    <a:pt x="4742" y="7390"/>
                  </a:cubicBezTo>
                  <a:lnTo>
                    <a:pt x="1733" y="5870"/>
                  </a:lnTo>
                  <a:cubicBezTo>
                    <a:pt x="1677" y="5846"/>
                    <a:pt x="1617" y="5835"/>
                    <a:pt x="1558" y="5835"/>
                  </a:cubicBezTo>
                  <a:cubicBezTo>
                    <a:pt x="1390" y="5835"/>
                    <a:pt x="1223" y="5926"/>
                    <a:pt x="1155" y="6083"/>
                  </a:cubicBezTo>
                  <a:cubicBezTo>
                    <a:pt x="1034" y="6265"/>
                    <a:pt x="1125" y="6539"/>
                    <a:pt x="1338" y="6630"/>
                  </a:cubicBezTo>
                  <a:lnTo>
                    <a:pt x="4316" y="8150"/>
                  </a:lnTo>
                  <a:cubicBezTo>
                    <a:pt x="4043" y="8697"/>
                    <a:pt x="3830" y="9335"/>
                    <a:pt x="3709" y="9973"/>
                  </a:cubicBezTo>
                  <a:lnTo>
                    <a:pt x="487" y="9670"/>
                  </a:lnTo>
                  <a:cubicBezTo>
                    <a:pt x="243" y="9670"/>
                    <a:pt x="31" y="9822"/>
                    <a:pt x="31" y="10065"/>
                  </a:cubicBezTo>
                  <a:cubicBezTo>
                    <a:pt x="0" y="10308"/>
                    <a:pt x="183" y="10521"/>
                    <a:pt x="395" y="10521"/>
                  </a:cubicBezTo>
                  <a:lnTo>
                    <a:pt x="3587" y="10825"/>
                  </a:lnTo>
                  <a:cubicBezTo>
                    <a:pt x="3526" y="11524"/>
                    <a:pt x="3587" y="12223"/>
                    <a:pt x="3709" y="12891"/>
                  </a:cubicBezTo>
                  <a:lnTo>
                    <a:pt x="760" y="13803"/>
                  </a:lnTo>
                  <a:cubicBezTo>
                    <a:pt x="517" y="13864"/>
                    <a:pt x="395" y="14107"/>
                    <a:pt x="456" y="14320"/>
                  </a:cubicBezTo>
                  <a:cubicBezTo>
                    <a:pt x="532" y="14521"/>
                    <a:pt x="712" y="14639"/>
                    <a:pt x="892" y="14639"/>
                  </a:cubicBezTo>
                  <a:cubicBezTo>
                    <a:pt x="929" y="14639"/>
                    <a:pt x="967" y="14634"/>
                    <a:pt x="1003" y="14624"/>
                  </a:cubicBezTo>
                  <a:lnTo>
                    <a:pt x="3921" y="13712"/>
                  </a:lnTo>
                  <a:cubicBezTo>
                    <a:pt x="4134" y="14411"/>
                    <a:pt x="4468" y="15080"/>
                    <a:pt x="4864" y="15688"/>
                  </a:cubicBezTo>
                  <a:lnTo>
                    <a:pt x="2614" y="17572"/>
                  </a:lnTo>
                  <a:cubicBezTo>
                    <a:pt x="2432" y="17724"/>
                    <a:pt x="2402" y="17998"/>
                    <a:pt x="2554" y="18180"/>
                  </a:cubicBezTo>
                  <a:cubicBezTo>
                    <a:pt x="2640" y="18284"/>
                    <a:pt x="2765" y="18338"/>
                    <a:pt x="2891" y="18338"/>
                  </a:cubicBezTo>
                  <a:cubicBezTo>
                    <a:pt x="2987" y="18338"/>
                    <a:pt x="3083" y="18307"/>
                    <a:pt x="3161" y="18241"/>
                  </a:cubicBezTo>
                  <a:lnTo>
                    <a:pt x="5380" y="16387"/>
                  </a:lnTo>
                  <a:cubicBezTo>
                    <a:pt x="5867" y="16934"/>
                    <a:pt x="6414" y="17420"/>
                    <a:pt x="7022" y="17816"/>
                  </a:cubicBezTo>
                  <a:lnTo>
                    <a:pt x="5715" y="20308"/>
                  </a:lnTo>
                  <a:cubicBezTo>
                    <a:pt x="5624" y="20490"/>
                    <a:pt x="5684" y="20764"/>
                    <a:pt x="5897" y="20885"/>
                  </a:cubicBezTo>
                  <a:cubicBezTo>
                    <a:pt x="5961" y="20913"/>
                    <a:pt x="6027" y="20927"/>
                    <a:pt x="6093" y="20927"/>
                  </a:cubicBezTo>
                  <a:cubicBezTo>
                    <a:pt x="6245" y="20927"/>
                    <a:pt x="6389" y="20852"/>
                    <a:pt x="6475" y="20703"/>
                  </a:cubicBezTo>
                  <a:lnTo>
                    <a:pt x="7782" y="18241"/>
                  </a:lnTo>
                  <a:cubicBezTo>
                    <a:pt x="8450" y="18575"/>
                    <a:pt x="9180" y="18819"/>
                    <a:pt x="9940" y="18940"/>
                  </a:cubicBezTo>
                  <a:lnTo>
                    <a:pt x="9697" y="21645"/>
                  </a:lnTo>
                  <a:cubicBezTo>
                    <a:pt x="9697" y="21889"/>
                    <a:pt x="9849" y="22101"/>
                    <a:pt x="10092" y="22101"/>
                  </a:cubicBezTo>
                  <a:cubicBezTo>
                    <a:pt x="10110" y="22104"/>
                    <a:pt x="10127" y="22105"/>
                    <a:pt x="10145" y="22105"/>
                  </a:cubicBezTo>
                  <a:cubicBezTo>
                    <a:pt x="10365" y="22105"/>
                    <a:pt x="10548" y="21934"/>
                    <a:pt x="10548" y="21737"/>
                  </a:cubicBezTo>
                  <a:lnTo>
                    <a:pt x="10791" y="19031"/>
                  </a:lnTo>
                  <a:cubicBezTo>
                    <a:pt x="10887" y="19035"/>
                    <a:pt x="10984" y="19037"/>
                    <a:pt x="11080" y="19037"/>
                  </a:cubicBezTo>
                  <a:cubicBezTo>
                    <a:pt x="11743" y="19037"/>
                    <a:pt x="12399" y="18947"/>
                    <a:pt x="13010" y="18788"/>
                  </a:cubicBezTo>
                  <a:lnTo>
                    <a:pt x="13830" y="21372"/>
                  </a:lnTo>
                  <a:cubicBezTo>
                    <a:pt x="13877" y="21560"/>
                    <a:pt x="14034" y="21676"/>
                    <a:pt x="14201" y="21676"/>
                  </a:cubicBezTo>
                  <a:cubicBezTo>
                    <a:pt x="14250" y="21676"/>
                    <a:pt x="14299" y="21666"/>
                    <a:pt x="14347" y="21645"/>
                  </a:cubicBezTo>
                  <a:cubicBezTo>
                    <a:pt x="14590" y="21585"/>
                    <a:pt x="14712" y="21341"/>
                    <a:pt x="14651" y="21129"/>
                  </a:cubicBezTo>
                  <a:lnTo>
                    <a:pt x="13830" y="18515"/>
                  </a:lnTo>
                  <a:cubicBezTo>
                    <a:pt x="14560" y="18241"/>
                    <a:pt x="15229" y="17876"/>
                    <a:pt x="15836" y="17390"/>
                  </a:cubicBezTo>
                  <a:lnTo>
                    <a:pt x="17599" y="19518"/>
                  </a:lnTo>
                  <a:cubicBezTo>
                    <a:pt x="17686" y="19621"/>
                    <a:pt x="17811" y="19676"/>
                    <a:pt x="17937" y="19676"/>
                  </a:cubicBezTo>
                  <a:cubicBezTo>
                    <a:pt x="18033" y="19676"/>
                    <a:pt x="18129" y="19644"/>
                    <a:pt x="18207" y="19578"/>
                  </a:cubicBezTo>
                  <a:cubicBezTo>
                    <a:pt x="18390" y="19427"/>
                    <a:pt x="18420" y="19153"/>
                    <a:pt x="18268" y="18971"/>
                  </a:cubicBezTo>
                  <a:lnTo>
                    <a:pt x="16475" y="16843"/>
                  </a:lnTo>
                  <a:cubicBezTo>
                    <a:pt x="17022" y="16265"/>
                    <a:pt x="17508" y="15627"/>
                    <a:pt x="17873" y="14928"/>
                  </a:cubicBezTo>
                  <a:lnTo>
                    <a:pt x="20426" y="16235"/>
                  </a:lnTo>
                  <a:cubicBezTo>
                    <a:pt x="20482" y="16259"/>
                    <a:pt x="20540" y="16270"/>
                    <a:pt x="20597" y="16270"/>
                  </a:cubicBezTo>
                  <a:cubicBezTo>
                    <a:pt x="20758" y="16270"/>
                    <a:pt x="20914" y="16179"/>
                    <a:pt x="21004" y="16022"/>
                  </a:cubicBezTo>
                  <a:cubicBezTo>
                    <a:pt x="21095" y="15809"/>
                    <a:pt x="21034" y="15566"/>
                    <a:pt x="20821" y="15445"/>
                  </a:cubicBezTo>
                  <a:lnTo>
                    <a:pt x="18207" y="14168"/>
                  </a:lnTo>
                  <a:cubicBezTo>
                    <a:pt x="18450" y="13530"/>
                    <a:pt x="18602" y="12861"/>
                    <a:pt x="18694" y="12162"/>
                  </a:cubicBezTo>
                  <a:lnTo>
                    <a:pt x="21672" y="12436"/>
                  </a:lnTo>
                  <a:cubicBezTo>
                    <a:pt x="21916" y="12436"/>
                    <a:pt x="22128" y="12284"/>
                    <a:pt x="22128" y="12040"/>
                  </a:cubicBezTo>
                  <a:cubicBezTo>
                    <a:pt x="22159" y="11797"/>
                    <a:pt x="21976" y="11584"/>
                    <a:pt x="21764" y="11584"/>
                  </a:cubicBezTo>
                  <a:lnTo>
                    <a:pt x="18724" y="11311"/>
                  </a:lnTo>
                  <a:cubicBezTo>
                    <a:pt x="18694" y="10581"/>
                    <a:pt x="18572" y="9882"/>
                    <a:pt x="18390" y="9244"/>
                  </a:cubicBezTo>
                  <a:lnTo>
                    <a:pt x="21399" y="8302"/>
                  </a:lnTo>
                  <a:cubicBezTo>
                    <a:pt x="21642" y="8241"/>
                    <a:pt x="21764" y="7998"/>
                    <a:pt x="21672" y="7785"/>
                  </a:cubicBezTo>
                  <a:cubicBezTo>
                    <a:pt x="21622" y="7584"/>
                    <a:pt x="21447" y="7466"/>
                    <a:pt x="21267" y="7466"/>
                  </a:cubicBezTo>
                  <a:cubicBezTo>
                    <a:pt x="21230" y="7466"/>
                    <a:pt x="21192" y="7471"/>
                    <a:pt x="21156" y="7481"/>
                  </a:cubicBezTo>
                  <a:lnTo>
                    <a:pt x="18086" y="8423"/>
                  </a:lnTo>
                  <a:cubicBezTo>
                    <a:pt x="17812" y="7785"/>
                    <a:pt x="17447" y="7207"/>
                    <a:pt x="16992" y="6660"/>
                  </a:cubicBezTo>
                  <a:lnTo>
                    <a:pt x="19545" y="4533"/>
                  </a:lnTo>
                  <a:cubicBezTo>
                    <a:pt x="19727" y="4381"/>
                    <a:pt x="19758" y="4107"/>
                    <a:pt x="19606" y="3925"/>
                  </a:cubicBezTo>
                  <a:cubicBezTo>
                    <a:pt x="19519" y="3821"/>
                    <a:pt x="19394" y="3767"/>
                    <a:pt x="19268" y="3767"/>
                  </a:cubicBezTo>
                  <a:cubicBezTo>
                    <a:pt x="19172" y="3767"/>
                    <a:pt x="19076" y="3798"/>
                    <a:pt x="18998" y="3864"/>
                  </a:cubicBezTo>
                  <a:lnTo>
                    <a:pt x="16414" y="6022"/>
                  </a:lnTo>
                  <a:cubicBezTo>
                    <a:pt x="15958" y="5566"/>
                    <a:pt x="15411" y="5171"/>
                    <a:pt x="14833" y="4837"/>
                  </a:cubicBezTo>
                  <a:lnTo>
                    <a:pt x="16444" y="1797"/>
                  </a:lnTo>
                  <a:cubicBezTo>
                    <a:pt x="16536" y="1615"/>
                    <a:pt x="16475" y="1341"/>
                    <a:pt x="16262" y="1220"/>
                  </a:cubicBezTo>
                  <a:cubicBezTo>
                    <a:pt x="16198" y="1192"/>
                    <a:pt x="16129" y="1179"/>
                    <a:pt x="16061" y="1179"/>
                  </a:cubicBezTo>
                  <a:cubicBezTo>
                    <a:pt x="15902" y="1179"/>
                    <a:pt x="15748" y="1253"/>
                    <a:pt x="15684" y="1402"/>
                  </a:cubicBezTo>
                  <a:lnTo>
                    <a:pt x="14074" y="4472"/>
                  </a:lnTo>
                  <a:cubicBezTo>
                    <a:pt x="13466" y="4198"/>
                    <a:pt x="12827" y="4046"/>
                    <a:pt x="12128" y="3955"/>
                  </a:cubicBezTo>
                  <a:lnTo>
                    <a:pt x="12463" y="460"/>
                  </a:lnTo>
                  <a:cubicBezTo>
                    <a:pt x="12463" y="217"/>
                    <a:pt x="12280" y="4"/>
                    <a:pt x="12067" y="4"/>
                  </a:cubicBezTo>
                  <a:cubicBezTo>
                    <a:pt x="12049" y="1"/>
                    <a:pt x="12032" y="0"/>
                    <a:pt x="120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4190325" y="3032875"/>
              <a:ext cx="64600" cy="61850"/>
            </a:xfrm>
            <a:custGeom>
              <a:avLst/>
              <a:gdLst/>
              <a:ahLst/>
              <a:cxnLst/>
              <a:rect l="l" t="t" r="r" b="b"/>
              <a:pathLst>
                <a:path w="2584" h="2474" extrusionOk="0">
                  <a:moveTo>
                    <a:pt x="1286" y="1"/>
                  </a:moveTo>
                  <a:cubicBezTo>
                    <a:pt x="663" y="1"/>
                    <a:pt x="118" y="471"/>
                    <a:pt x="61" y="1131"/>
                  </a:cubicBezTo>
                  <a:cubicBezTo>
                    <a:pt x="0" y="1799"/>
                    <a:pt x="517" y="2407"/>
                    <a:pt x="1185" y="2468"/>
                  </a:cubicBezTo>
                  <a:cubicBezTo>
                    <a:pt x="1223" y="2471"/>
                    <a:pt x="1261" y="2473"/>
                    <a:pt x="1298" y="2473"/>
                  </a:cubicBezTo>
                  <a:cubicBezTo>
                    <a:pt x="1921" y="2473"/>
                    <a:pt x="2466" y="2003"/>
                    <a:pt x="2523" y="1343"/>
                  </a:cubicBezTo>
                  <a:cubicBezTo>
                    <a:pt x="2584" y="675"/>
                    <a:pt x="2097" y="67"/>
                    <a:pt x="1398" y="6"/>
                  </a:cubicBezTo>
                  <a:cubicBezTo>
                    <a:pt x="1360" y="2"/>
                    <a:pt x="1323"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4602175" y="2817850"/>
              <a:ext cx="64625" cy="62575"/>
            </a:xfrm>
            <a:custGeom>
              <a:avLst/>
              <a:gdLst/>
              <a:ahLst/>
              <a:cxnLst/>
              <a:rect l="l" t="t" r="r" b="b"/>
              <a:pathLst>
                <a:path w="2585" h="2503" extrusionOk="0">
                  <a:moveTo>
                    <a:pt x="1292" y="0"/>
                  </a:moveTo>
                  <a:cubicBezTo>
                    <a:pt x="666" y="0"/>
                    <a:pt x="119" y="497"/>
                    <a:pt x="61" y="1130"/>
                  </a:cubicBezTo>
                  <a:cubicBezTo>
                    <a:pt x="1" y="1829"/>
                    <a:pt x="517" y="2437"/>
                    <a:pt x="1186" y="2497"/>
                  </a:cubicBezTo>
                  <a:cubicBezTo>
                    <a:pt x="1222" y="2501"/>
                    <a:pt x="1258" y="2502"/>
                    <a:pt x="1293" y="2502"/>
                  </a:cubicBezTo>
                  <a:cubicBezTo>
                    <a:pt x="1918" y="2502"/>
                    <a:pt x="2466" y="2006"/>
                    <a:pt x="2523" y="1373"/>
                  </a:cubicBezTo>
                  <a:cubicBezTo>
                    <a:pt x="2584" y="674"/>
                    <a:pt x="2098" y="66"/>
                    <a:pt x="1399" y="5"/>
                  </a:cubicBezTo>
                  <a:cubicBezTo>
                    <a:pt x="1363" y="2"/>
                    <a:pt x="1327"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a:off x="4057325" y="2664325"/>
              <a:ext cx="65375" cy="61825"/>
            </a:xfrm>
            <a:custGeom>
              <a:avLst/>
              <a:gdLst/>
              <a:ahLst/>
              <a:cxnLst/>
              <a:rect l="l" t="t" r="r" b="b"/>
              <a:pathLst>
                <a:path w="2615" h="2473" extrusionOk="0">
                  <a:moveTo>
                    <a:pt x="1312" y="1"/>
                  </a:moveTo>
                  <a:cubicBezTo>
                    <a:pt x="663" y="1"/>
                    <a:pt x="119" y="471"/>
                    <a:pt x="62" y="1131"/>
                  </a:cubicBezTo>
                  <a:cubicBezTo>
                    <a:pt x="1" y="1799"/>
                    <a:pt x="518" y="2407"/>
                    <a:pt x="1186" y="2468"/>
                  </a:cubicBezTo>
                  <a:cubicBezTo>
                    <a:pt x="1224" y="2471"/>
                    <a:pt x="1261" y="2473"/>
                    <a:pt x="1298" y="2473"/>
                  </a:cubicBezTo>
                  <a:cubicBezTo>
                    <a:pt x="1949" y="2473"/>
                    <a:pt x="2497" y="1976"/>
                    <a:pt x="2554" y="1343"/>
                  </a:cubicBezTo>
                  <a:cubicBezTo>
                    <a:pt x="2615" y="675"/>
                    <a:pt x="2098" y="67"/>
                    <a:pt x="1429" y="6"/>
                  </a:cubicBezTo>
                  <a:cubicBezTo>
                    <a:pt x="1390" y="3"/>
                    <a:pt x="1351" y="1"/>
                    <a:pt x="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a:off x="4343800" y="2505525"/>
              <a:ext cx="64625" cy="61825"/>
            </a:xfrm>
            <a:custGeom>
              <a:avLst/>
              <a:gdLst/>
              <a:ahLst/>
              <a:cxnLst/>
              <a:rect l="l" t="t" r="r" b="b"/>
              <a:pathLst>
                <a:path w="2585" h="2473" extrusionOk="0">
                  <a:moveTo>
                    <a:pt x="1288" y="0"/>
                  </a:moveTo>
                  <a:cubicBezTo>
                    <a:pt x="640" y="0"/>
                    <a:pt x="119" y="497"/>
                    <a:pt x="62" y="1130"/>
                  </a:cubicBezTo>
                  <a:cubicBezTo>
                    <a:pt x="1" y="1799"/>
                    <a:pt x="487" y="2407"/>
                    <a:pt x="1186" y="2467"/>
                  </a:cubicBezTo>
                  <a:cubicBezTo>
                    <a:pt x="1224" y="2471"/>
                    <a:pt x="1262" y="2473"/>
                    <a:pt x="1299" y="2473"/>
                  </a:cubicBezTo>
                  <a:cubicBezTo>
                    <a:pt x="1922" y="2473"/>
                    <a:pt x="2466" y="2002"/>
                    <a:pt x="2524" y="1343"/>
                  </a:cubicBezTo>
                  <a:cubicBezTo>
                    <a:pt x="2585" y="674"/>
                    <a:pt x="2068" y="66"/>
                    <a:pt x="1399" y="5"/>
                  </a:cubicBezTo>
                  <a:cubicBezTo>
                    <a:pt x="1362" y="2"/>
                    <a:pt x="1324" y="0"/>
                    <a:pt x="1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4404600" y="3067850"/>
              <a:ext cx="65375" cy="62575"/>
            </a:xfrm>
            <a:custGeom>
              <a:avLst/>
              <a:gdLst/>
              <a:ahLst/>
              <a:cxnLst/>
              <a:rect l="l" t="t" r="r" b="b"/>
              <a:pathLst>
                <a:path w="2615" h="2503" extrusionOk="0">
                  <a:moveTo>
                    <a:pt x="1317" y="0"/>
                  </a:moveTo>
                  <a:cubicBezTo>
                    <a:pt x="666" y="0"/>
                    <a:pt x="119" y="497"/>
                    <a:pt x="61" y="1130"/>
                  </a:cubicBezTo>
                  <a:cubicBezTo>
                    <a:pt x="1" y="1829"/>
                    <a:pt x="517" y="2437"/>
                    <a:pt x="1186" y="2498"/>
                  </a:cubicBezTo>
                  <a:cubicBezTo>
                    <a:pt x="1224" y="2501"/>
                    <a:pt x="1261" y="2502"/>
                    <a:pt x="1298" y="2502"/>
                  </a:cubicBezTo>
                  <a:cubicBezTo>
                    <a:pt x="1949" y="2502"/>
                    <a:pt x="2496" y="2006"/>
                    <a:pt x="2554" y="1373"/>
                  </a:cubicBezTo>
                  <a:cubicBezTo>
                    <a:pt x="2615" y="674"/>
                    <a:pt x="2098" y="66"/>
                    <a:pt x="1429" y="5"/>
                  </a:cubicBezTo>
                  <a:cubicBezTo>
                    <a:pt x="1392" y="2"/>
                    <a:pt x="1354" y="0"/>
                    <a:pt x="1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a:off x="4588500" y="2924175"/>
              <a:ext cx="42575" cy="41275"/>
            </a:xfrm>
            <a:custGeom>
              <a:avLst/>
              <a:gdLst/>
              <a:ahLst/>
              <a:cxnLst/>
              <a:rect l="l" t="t" r="r" b="b"/>
              <a:pathLst>
                <a:path w="1703" h="1651" extrusionOk="0">
                  <a:moveTo>
                    <a:pt x="836" y="0"/>
                  </a:moveTo>
                  <a:cubicBezTo>
                    <a:pt x="426" y="0"/>
                    <a:pt x="87" y="317"/>
                    <a:pt x="31" y="737"/>
                  </a:cubicBezTo>
                  <a:cubicBezTo>
                    <a:pt x="0" y="1193"/>
                    <a:pt x="335" y="1588"/>
                    <a:pt x="791" y="1649"/>
                  </a:cubicBezTo>
                  <a:cubicBezTo>
                    <a:pt x="810" y="1650"/>
                    <a:pt x="829" y="1651"/>
                    <a:pt x="848" y="1651"/>
                  </a:cubicBezTo>
                  <a:cubicBezTo>
                    <a:pt x="1279" y="1651"/>
                    <a:pt x="1643" y="1325"/>
                    <a:pt x="1672" y="889"/>
                  </a:cubicBezTo>
                  <a:cubicBezTo>
                    <a:pt x="1703" y="433"/>
                    <a:pt x="1368" y="38"/>
                    <a:pt x="943" y="7"/>
                  </a:cubicBezTo>
                  <a:cubicBezTo>
                    <a:pt x="907" y="3"/>
                    <a:pt x="871" y="0"/>
                    <a:pt x="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a:off x="4071775" y="2884775"/>
              <a:ext cx="43325" cy="41175"/>
            </a:xfrm>
            <a:custGeom>
              <a:avLst/>
              <a:gdLst/>
              <a:ahLst/>
              <a:cxnLst/>
              <a:rect l="l" t="t" r="r" b="b"/>
              <a:pathLst>
                <a:path w="1733" h="1647" extrusionOk="0">
                  <a:moveTo>
                    <a:pt x="885" y="1"/>
                  </a:moveTo>
                  <a:cubicBezTo>
                    <a:pt x="454" y="1"/>
                    <a:pt x="90" y="326"/>
                    <a:pt x="61" y="763"/>
                  </a:cubicBezTo>
                  <a:cubicBezTo>
                    <a:pt x="0" y="1219"/>
                    <a:pt x="335" y="1614"/>
                    <a:pt x="791" y="1644"/>
                  </a:cubicBezTo>
                  <a:cubicBezTo>
                    <a:pt x="810" y="1645"/>
                    <a:pt x="829" y="1646"/>
                    <a:pt x="848" y="1646"/>
                  </a:cubicBezTo>
                  <a:cubicBezTo>
                    <a:pt x="1279" y="1646"/>
                    <a:pt x="1644" y="1322"/>
                    <a:pt x="1702" y="915"/>
                  </a:cubicBezTo>
                  <a:cubicBezTo>
                    <a:pt x="1733" y="459"/>
                    <a:pt x="1399" y="64"/>
                    <a:pt x="943" y="3"/>
                  </a:cubicBezTo>
                  <a:cubicBezTo>
                    <a:pt x="923" y="1"/>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4304300" y="3077025"/>
              <a:ext cx="43325" cy="41300"/>
            </a:xfrm>
            <a:custGeom>
              <a:avLst/>
              <a:gdLst/>
              <a:ahLst/>
              <a:cxnLst/>
              <a:rect l="l" t="t" r="r" b="b"/>
              <a:pathLst>
                <a:path w="1733" h="1652" extrusionOk="0">
                  <a:moveTo>
                    <a:pt x="885" y="1"/>
                  </a:moveTo>
                  <a:cubicBezTo>
                    <a:pt x="454" y="1"/>
                    <a:pt x="89" y="326"/>
                    <a:pt x="31" y="763"/>
                  </a:cubicBezTo>
                  <a:cubicBezTo>
                    <a:pt x="0" y="1219"/>
                    <a:pt x="335" y="1614"/>
                    <a:pt x="791" y="1644"/>
                  </a:cubicBezTo>
                  <a:cubicBezTo>
                    <a:pt x="827" y="1649"/>
                    <a:pt x="862" y="1651"/>
                    <a:pt x="898" y="1651"/>
                  </a:cubicBezTo>
                  <a:cubicBezTo>
                    <a:pt x="1307" y="1651"/>
                    <a:pt x="1644" y="1335"/>
                    <a:pt x="1672" y="915"/>
                  </a:cubicBezTo>
                  <a:cubicBezTo>
                    <a:pt x="1733" y="459"/>
                    <a:pt x="1399" y="64"/>
                    <a:pt x="943" y="3"/>
                  </a:cubicBezTo>
                  <a:cubicBezTo>
                    <a:pt x="923" y="2"/>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2"/>
            <p:cNvSpPr/>
            <p:nvPr/>
          </p:nvSpPr>
          <p:spPr>
            <a:xfrm>
              <a:off x="4543675" y="2626100"/>
              <a:ext cx="44075" cy="40850"/>
            </a:xfrm>
            <a:custGeom>
              <a:avLst/>
              <a:gdLst/>
              <a:ahLst/>
              <a:cxnLst/>
              <a:rect l="l" t="t" r="r" b="b"/>
              <a:pathLst>
                <a:path w="1763" h="1634" extrusionOk="0">
                  <a:moveTo>
                    <a:pt x="912" y="0"/>
                  </a:moveTo>
                  <a:cubicBezTo>
                    <a:pt x="862" y="0"/>
                    <a:pt x="811" y="5"/>
                    <a:pt x="760" y="15"/>
                  </a:cubicBezTo>
                  <a:cubicBezTo>
                    <a:pt x="304" y="76"/>
                    <a:pt x="0" y="502"/>
                    <a:pt x="91" y="958"/>
                  </a:cubicBezTo>
                  <a:cubicBezTo>
                    <a:pt x="147" y="1347"/>
                    <a:pt x="507" y="1634"/>
                    <a:pt x="894" y="1634"/>
                  </a:cubicBezTo>
                  <a:cubicBezTo>
                    <a:pt x="930" y="1634"/>
                    <a:pt x="967" y="1631"/>
                    <a:pt x="1003" y="1626"/>
                  </a:cubicBezTo>
                  <a:cubicBezTo>
                    <a:pt x="1459" y="1565"/>
                    <a:pt x="1763" y="1140"/>
                    <a:pt x="1702" y="684"/>
                  </a:cubicBezTo>
                  <a:cubicBezTo>
                    <a:pt x="1648" y="306"/>
                    <a:pt x="1307" y="0"/>
                    <a:pt x="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2"/>
            <p:cNvSpPr/>
            <p:nvPr/>
          </p:nvSpPr>
          <p:spPr>
            <a:xfrm>
              <a:off x="4237425" y="2532650"/>
              <a:ext cx="54750" cy="50850"/>
            </a:xfrm>
            <a:custGeom>
              <a:avLst/>
              <a:gdLst/>
              <a:ahLst/>
              <a:cxnLst/>
              <a:rect l="l" t="t" r="r" b="b"/>
              <a:pathLst>
                <a:path w="2190" h="2034" extrusionOk="0">
                  <a:moveTo>
                    <a:pt x="1110" y="1"/>
                  </a:moveTo>
                  <a:cubicBezTo>
                    <a:pt x="1055" y="1"/>
                    <a:pt x="999" y="5"/>
                    <a:pt x="943" y="15"/>
                  </a:cubicBezTo>
                  <a:cubicBezTo>
                    <a:pt x="396" y="75"/>
                    <a:pt x="1" y="623"/>
                    <a:pt x="92" y="1170"/>
                  </a:cubicBezTo>
                  <a:cubicBezTo>
                    <a:pt x="174" y="1664"/>
                    <a:pt x="603" y="2034"/>
                    <a:pt x="1089" y="2034"/>
                  </a:cubicBezTo>
                  <a:cubicBezTo>
                    <a:pt x="1141" y="2034"/>
                    <a:pt x="1194" y="2030"/>
                    <a:pt x="1247" y="2021"/>
                  </a:cubicBezTo>
                  <a:cubicBezTo>
                    <a:pt x="1794" y="1930"/>
                    <a:pt x="2189" y="1413"/>
                    <a:pt x="2098" y="866"/>
                  </a:cubicBezTo>
                  <a:cubicBezTo>
                    <a:pt x="2016" y="348"/>
                    <a:pt x="1592"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42"/>
          <p:cNvSpPr/>
          <p:nvPr/>
        </p:nvSpPr>
        <p:spPr>
          <a:xfrm rot="10800000">
            <a:off x="1874426" y="4638923"/>
            <a:ext cx="257626" cy="257586"/>
          </a:xfrm>
          <a:custGeom>
            <a:avLst/>
            <a:gdLst/>
            <a:ahLst/>
            <a:cxnLst/>
            <a:rect l="l" t="t" r="r" b="b"/>
            <a:pathLst>
              <a:path w="6415" h="6414" extrusionOk="0">
                <a:moveTo>
                  <a:pt x="3223" y="0"/>
                </a:moveTo>
                <a:cubicBezTo>
                  <a:pt x="1460" y="0"/>
                  <a:pt x="1" y="1429"/>
                  <a:pt x="1" y="3192"/>
                </a:cubicBezTo>
                <a:cubicBezTo>
                  <a:pt x="1" y="4985"/>
                  <a:pt x="1460" y="6414"/>
                  <a:pt x="3223" y="6414"/>
                </a:cubicBezTo>
                <a:cubicBezTo>
                  <a:pt x="4986" y="6414"/>
                  <a:pt x="6414" y="4985"/>
                  <a:pt x="6414" y="3192"/>
                </a:cubicBezTo>
                <a:cubicBezTo>
                  <a:pt x="6414" y="1429"/>
                  <a:pt x="4986" y="0"/>
                  <a:pt x="3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7" name="Google Shape;1367;p42"/>
          <p:cNvGrpSpPr/>
          <p:nvPr/>
        </p:nvGrpSpPr>
        <p:grpSpPr>
          <a:xfrm rot="10800000">
            <a:off x="8430771" y="3635810"/>
            <a:ext cx="250775" cy="250025"/>
            <a:chOff x="6034575" y="1876450"/>
            <a:chExt cx="250775" cy="250025"/>
          </a:xfrm>
        </p:grpSpPr>
        <p:sp>
          <p:nvSpPr>
            <p:cNvPr id="1368" name="Google Shape;1368;p42"/>
            <p:cNvSpPr/>
            <p:nvPr/>
          </p:nvSpPr>
          <p:spPr>
            <a:xfrm>
              <a:off x="6138675" y="1876450"/>
              <a:ext cx="42575" cy="250025"/>
            </a:xfrm>
            <a:custGeom>
              <a:avLst/>
              <a:gdLst/>
              <a:ahLst/>
              <a:cxnLst/>
              <a:rect l="l" t="t" r="r" b="b"/>
              <a:pathLst>
                <a:path w="1703" h="10001" extrusionOk="0">
                  <a:moveTo>
                    <a:pt x="1308" y="1"/>
                  </a:moveTo>
                  <a:cubicBezTo>
                    <a:pt x="1064" y="1"/>
                    <a:pt x="852" y="153"/>
                    <a:pt x="852" y="396"/>
                  </a:cubicBezTo>
                  <a:lnTo>
                    <a:pt x="31" y="9515"/>
                  </a:lnTo>
                  <a:cubicBezTo>
                    <a:pt x="1" y="9758"/>
                    <a:pt x="183" y="9971"/>
                    <a:pt x="426" y="10001"/>
                  </a:cubicBezTo>
                  <a:cubicBezTo>
                    <a:pt x="639" y="10001"/>
                    <a:pt x="852" y="9849"/>
                    <a:pt x="882" y="9606"/>
                  </a:cubicBezTo>
                  <a:lnTo>
                    <a:pt x="1672" y="487"/>
                  </a:lnTo>
                  <a:cubicBezTo>
                    <a:pt x="1703" y="244"/>
                    <a:pt x="1520" y="3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6060400" y="1917350"/>
              <a:ext cx="199125" cy="168100"/>
            </a:xfrm>
            <a:custGeom>
              <a:avLst/>
              <a:gdLst/>
              <a:ahLst/>
              <a:cxnLst/>
              <a:rect l="l" t="t" r="r" b="b"/>
              <a:pathLst>
                <a:path w="7965" h="6724" extrusionOk="0">
                  <a:moveTo>
                    <a:pt x="7503" y="0"/>
                  </a:moveTo>
                  <a:cubicBezTo>
                    <a:pt x="7410" y="0"/>
                    <a:pt x="7314" y="32"/>
                    <a:pt x="7235" y="97"/>
                  </a:cubicBezTo>
                  <a:lnTo>
                    <a:pt x="214" y="5994"/>
                  </a:lnTo>
                  <a:cubicBezTo>
                    <a:pt x="31" y="6146"/>
                    <a:pt x="1" y="6389"/>
                    <a:pt x="153" y="6572"/>
                  </a:cubicBezTo>
                  <a:cubicBezTo>
                    <a:pt x="214" y="6663"/>
                    <a:pt x="335" y="6724"/>
                    <a:pt x="426" y="6724"/>
                  </a:cubicBezTo>
                  <a:cubicBezTo>
                    <a:pt x="548" y="6724"/>
                    <a:pt x="639" y="6693"/>
                    <a:pt x="730" y="6632"/>
                  </a:cubicBezTo>
                  <a:lnTo>
                    <a:pt x="7782" y="736"/>
                  </a:lnTo>
                  <a:cubicBezTo>
                    <a:pt x="7965" y="614"/>
                    <a:pt x="7965" y="341"/>
                    <a:pt x="7813" y="158"/>
                  </a:cubicBezTo>
                  <a:cubicBezTo>
                    <a:pt x="7744" y="55"/>
                    <a:pt x="7626" y="0"/>
                    <a:pt x="7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6034575" y="1980575"/>
              <a:ext cx="250775" cy="41800"/>
            </a:xfrm>
            <a:custGeom>
              <a:avLst/>
              <a:gdLst/>
              <a:ahLst/>
              <a:cxnLst/>
              <a:rect l="l" t="t" r="r" b="b"/>
              <a:pathLst>
                <a:path w="10031" h="1672" extrusionOk="0">
                  <a:moveTo>
                    <a:pt x="487" y="0"/>
                  </a:moveTo>
                  <a:cubicBezTo>
                    <a:pt x="274" y="0"/>
                    <a:pt x="61" y="152"/>
                    <a:pt x="31" y="395"/>
                  </a:cubicBezTo>
                  <a:cubicBezTo>
                    <a:pt x="0" y="638"/>
                    <a:pt x="183" y="821"/>
                    <a:pt x="426" y="851"/>
                  </a:cubicBezTo>
                  <a:lnTo>
                    <a:pt x="9545" y="1672"/>
                  </a:lnTo>
                  <a:cubicBezTo>
                    <a:pt x="9788" y="1672"/>
                    <a:pt x="10001" y="1520"/>
                    <a:pt x="10001" y="1277"/>
                  </a:cubicBezTo>
                  <a:cubicBezTo>
                    <a:pt x="10031" y="1033"/>
                    <a:pt x="9849" y="851"/>
                    <a:pt x="9636" y="821"/>
                  </a:cubicBezTo>
                  <a:lnTo>
                    <a:pt x="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6074850" y="1902900"/>
              <a:ext cx="171000" cy="197000"/>
            </a:xfrm>
            <a:custGeom>
              <a:avLst/>
              <a:gdLst/>
              <a:ahLst/>
              <a:cxnLst/>
              <a:rect l="l" t="t" r="r" b="b"/>
              <a:pathLst>
                <a:path w="6840" h="7880" extrusionOk="0">
                  <a:moveTo>
                    <a:pt x="453" y="1"/>
                  </a:moveTo>
                  <a:cubicBezTo>
                    <a:pt x="357" y="1"/>
                    <a:pt x="262" y="32"/>
                    <a:pt x="183" y="98"/>
                  </a:cubicBezTo>
                  <a:cubicBezTo>
                    <a:pt x="31" y="250"/>
                    <a:pt x="0" y="523"/>
                    <a:pt x="152" y="706"/>
                  </a:cubicBezTo>
                  <a:lnTo>
                    <a:pt x="6019" y="7727"/>
                  </a:lnTo>
                  <a:cubicBezTo>
                    <a:pt x="6110" y="7818"/>
                    <a:pt x="6201" y="7879"/>
                    <a:pt x="6323" y="7879"/>
                  </a:cubicBezTo>
                  <a:cubicBezTo>
                    <a:pt x="6414" y="7879"/>
                    <a:pt x="6535" y="7849"/>
                    <a:pt x="6627" y="7788"/>
                  </a:cubicBezTo>
                  <a:cubicBezTo>
                    <a:pt x="6809" y="7636"/>
                    <a:pt x="6839" y="7362"/>
                    <a:pt x="6687" y="7180"/>
                  </a:cubicBezTo>
                  <a:lnTo>
                    <a:pt x="791" y="159"/>
                  </a:lnTo>
                  <a:cubicBezTo>
                    <a:pt x="704" y="55"/>
                    <a:pt x="579"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42"/>
          <p:cNvSpPr/>
          <p:nvPr/>
        </p:nvSpPr>
        <p:spPr>
          <a:xfrm rot="10800000">
            <a:off x="5688989" y="181341"/>
            <a:ext cx="358150" cy="358150"/>
          </a:xfrm>
          <a:custGeom>
            <a:avLst/>
            <a:gdLst/>
            <a:ahLst/>
            <a:cxnLst/>
            <a:rect l="l" t="t" r="r" b="b"/>
            <a:pathLst>
              <a:path w="10305" h="10305" extrusionOk="0">
                <a:moveTo>
                  <a:pt x="5594" y="1"/>
                </a:moveTo>
                <a:lnTo>
                  <a:pt x="4378" y="2676"/>
                </a:lnTo>
                <a:lnTo>
                  <a:pt x="1825" y="1186"/>
                </a:lnTo>
                <a:lnTo>
                  <a:pt x="2858" y="3952"/>
                </a:lnTo>
                <a:lnTo>
                  <a:pt x="1" y="4682"/>
                </a:lnTo>
                <a:lnTo>
                  <a:pt x="2676" y="5928"/>
                </a:lnTo>
                <a:lnTo>
                  <a:pt x="1186" y="8481"/>
                </a:lnTo>
                <a:lnTo>
                  <a:pt x="1186" y="8481"/>
                </a:lnTo>
                <a:lnTo>
                  <a:pt x="3952" y="7448"/>
                </a:lnTo>
                <a:lnTo>
                  <a:pt x="4682" y="10305"/>
                </a:lnTo>
                <a:lnTo>
                  <a:pt x="5928" y="7630"/>
                </a:lnTo>
                <a:lnTo>
                  <a:pt x="8481" y="9119"/>
                </a:lnTo>
                <a:lnTo>
                  <a:pt x="7448" y="6353"/>
                </a:lnTo>
                <a:lnTo>
                  <a:pt x="10305" y="5594"/>
                </a:lnTo>
                <a:lnTo>
                  <a:pt x="7630" y="4378"/>
                </a:lnTo>
                <a:lnTo>
                  <a:pt x="9119" y="1825"/>
                </a:lnTo>
                <a:lnTo>
                  <a:pt x="6353" y="2858"/>
                </a:lnTo>
                <a:lnTo>
                  <a:pt x="5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rot="10800000">
            <a:off x="6631646" y="4642335"/>
            <a:ext cx="250772" cy="250772"/>
          </a:xfrm>
          <a:custGeom>
            <a:avLst/>
            <a:gdLst/>
            <a:ahLst/>
            <a:cxnLst/>
            <a:rect l="l" t="t" r="r" b="b"/>
            <a:pathLst>
              <a:path w="6779" h="6779" fill="none" extrusionOk="0">
                <a:moveTo>
                  <a:pt x="6778" y="3375"/>
                </a:moveTo>
                <a:cubicBezTo>
                  <a:pt x="6778" y="5259"/>
                  <a:pt x="5259" y="6779"/>
                  <a:pt x="3374" y="6779"/>
                </a:cubicBezTo>
                <a:cubicBezTo>
                  <a:pt x="1490" y="6779"/>
                  <a:pt x="0" y="5259"/>
                  <a:pt x="0" y="3375"/>
                </a:cubicBezTo>
                <a:cubicBezTo>
                  <a:pt x="0" y="1521"/>
                  <a:pt x="1490" y="1"/>
                  <a:pt x="3374" y="1"/>
                </a:cubicBezTo>
                <a:cubicBezTo>
                  <a:pt x="5259" y="1"/>
                  <a:pt x="6778" y="1521"/>
                  <a:pt x="6778" y="3375"/>
                </a:cubicBezTo>
                <a:close/>
              </a:path>
            </a:pathLst>
          </a:custGeom>
          <a:noFill/>
          <a:ln w="19000" cap="rnd" cmpd="sng">
            <a:solidFill>
              <a:srgbClr val="121F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Fjalla One"/>
              <a:buNone/>
              <a:defRPr sz="3500" b="1">
                <a:solidFill>
                  <a:schemeClr val="dk1"/>
                </a:solidFill>
                <a:latin typeface="Fjalla One"/>
                <a:ea typeface="Fjalla One"/>
                <a:cs typeface="Fjalla One"/>
                <a:sym typeface="Fjalla One"/>
              </a:defRPr>
            </a:lvl1pPr>
            <a:lvl2pPr lvl="1" rtl="0">
              <a:lnSpc>
                <a:spcPct val="115000"/>
              </a:lnSpc>
              <a:spcBef>
                <a:spcPts val="0"/>
              </a:spcBef>
              <a:spcAft>
                <a:spcPts val="0"/>
              </a:spcAft>
              <a:buClr>
                <a:schemeClr val="dk1"/>
              </a:buClr>
              <a:buSzPts val="3500"/>
              <a:buFont typeface="Fjalla One"/>
              <a:buNone/>
              <a:defRPr sz="3500" b="1">
                <a:solidFill>
                  <a:schemeClr val="dk1"/>
                </a:solidFill>
                <a:latin typeface="Fjalla One"/>
                <a:ea typeface="Fjalla One"/>
                <a:cs typeface="Fjalla One"/>
                <a:sym typeface="Fjalla One"/>
              </a:defRPr>
            </a:lvl2pPr>
            <a:lvl3pPr lvl="2" rtl="0">
              <a:lnSpc>
                <a:spcPct val="115000"/>
              </a:lnSpc>
              <a:spcBef>
                <a:spcPts val="0"/>
              </a:spcBef>
              <a:spcAft>
                <a:spcPts val="0"/>
              </a:spcAft>
              <a:buClr>
                <a:schemeClr val="dk1"/>
              </a:buClr>
              <a:buSzPts val="3500"/>
              <a:buFont typeface="Fjalla One"/>
              <a:buNone/>
              <a:defRPr sz="3500" b="1">
                <a:solidFill>
                  <a:schemeClr val="dk1"/>
                </a:solidFill>
                <a:latin typeface="Fjalla One"/>
                <a:ea typeface="Fjalla One"/>
                <a:cs typeface="Fjalla One"/>
                <a:sym typeface="Fjalla One"/>
              </a:defRPr>
            </a:lvl3pPr>
            <a:lvl4pPr lvl="3" rtl="0">
              <a:lnSpc>
                <a:spcPct val="115000"/>
              </a:lnSpc>
              <a:spcBef>
                <a:spcPts val="0"/>
              </a:spcBef>
              <a:spcAft>
                <a:spcPts val="0"/>
              </a:spcAft>
              <a:buClr>
                <a:schemeClr val="dk1"/>
              </a:buClr>
              <a:buSzPts val="3500"/>
              <a:buFont typeface="Fjalla One"/>
              <a:buNone/>
              <a:defRPr sz="3500" b="1">
                <a:solidFill>
                  <a:schemeClr val="dk1"/>
                </a:solidFill>
                <a:latin typeface="Fjalla One"/>
                <a:ea typeface="Fjalla One"/>
                <a:cs typeface="Fjalla One"/>
                <a:sym typeface="Fjalla One"/>
              </a:defRPr>
            </a:lvl4pPr>
            <a:lvl5pPr lvl="4" rtl="0">
              <a:lnSpc>
                <a:spcPct val="115000"/>
              </a:lnSpc>
              <a:spcBef>
                <a:spcPts val="0"/>
              </a:spcBef>
              <a:spcAft>
                <a:spcPts val="0"/>
              </a:spcAft>
              <a:buClr>
                <a:schemeClr val="dk1"/>
              </a:buClr>
              <a:buSzPts val="3500"/>
              <a:buFont typeface="Fjalla One"/>
              <a:buNone/>
              <a:defRPr sz="3500" b="1">
                <a:solidFill>
                  <a:schemeClr val="dk1"/>
                </a:solidFill>
                <a:latin typeface="Fjalla One"/>
                <a:ea typeface="Fjalla One"/>
                <a:cs typeface="Fjalla One"/>
                <a:sym typeface="Fjalla One"/>
              </a:defRPr>
            </a:lvl5pPr>
            <a:lvl6pPr lvl="5" rtl="0">
              <a:lnSpc>
                <a:spcPct val="115000"/>
              </a:lnSpc>
              <a:spcBef>
                <a:spcPts val="0"/>
              </a:spcBef>
              <a:spcAft>
                <a:spcPts val="0"/>
              </a:spcAft>
              <a:buClr>
                <a:schemeClr val="dk1"/>
              </a:buClr>
              <a:buSzPts val="3500"/>
              <a:buFont typeface="Fjalla One"/>
              <a:buNone/>
              <a:defRPr sz="3500" b="1">
                <a:solidFill>
                  <a:schemeClr val="dk1"/>
                </a:solidFill>
                <a:latin typeface="Fjalla One"/>
                <a:ea typeface="Fjalla One"/>
                <a:cs typeface="Fjalla One"/>
                <a:sym typeface="Fjalla One"/>
              </a:defRPr>
            </a:lvl6pPr>
            <a:lvl7pPr lvl="6" rtl="0">
              <a:lnSpc>
                <a:spcPct val="115000"/>
              </a:lnSpc>
              <a:spcBef>
                <a:spcPts val="0"/>
              </a:spcBef>
              <a:spcAft>
                <a:spcPts val="0"/>
              </a:spcAft>
              <a:buClr>
                <a:schemeClr val="dk1"/>
              </a:buClr>
              <a:buSzPts val="3500"/>
              <a:buFont typeface="Fjalla One"/>
              <a:buNone/>
              <a:defRPr sz="3500" b="1">
                <a:solidFill>
                  <a:schemeClr val="dk1"/>
                </a:solidFill>
                <a:latin typeface="Fjalla One"/>
                <a:ea typeface="Fjalla One"/>
                <a:cs typeface="Fjalla One"/>
                <a:sym typeface="Fjalla One"/>
              </a:defRPr>
            </a:lvl7pPr>
            <a:lvl8pPr lvl="7" rtl="0">
              <a:lnSpc>
                <a:spcPct val="115000"/>
              </a:lnSpc>
              <a:spcBef>
                <a:spcPts val="0"/>
              </a:spcBef>
              <a:spcAft>
                <a:spcPts val="0"/>
              </a:spcAft>
              <a:buClr>
                <a:schemeClr val="dk1"/>
              </a:buClr>
              <a:buSzPts val="3500"/>
              <a:buFont typeface="Fjalla One"/>
              <a:buNone/>
              <a:defRPr sz="3500" b="1">
                <a:solidFill>
                  <a:schemeClr val="dk1"/>
                </a:solidFill>
                <a:latin typeface="Fjalla One"/>
                <a:ea typeface="Fjalla One"/>
                <a:cs typeface="Fjalla One"/>
                <a:sym typeface="Fjalla One"/>
              </a:defRPr>
            </a:lvl8pPr>
            <a:lvl9pPr lvl="8" rtl="0">
              <a:lnSpc>
                <a:spcPct val="115000"/>
              </a:lnSpc>
              <a:spcBef>
                <a:spcPts val="0"/>
              </a:spcBef>
              <a:spcAft>
                <a:spcPts val="0"/>
              </a:spcAft>
              <a:buClr>
                <a:schemeClr val="dk1"/>
              </a:buClr>
              <a:buSzPts val="3500"/>
              <a:buFont typeface="Fjalla One"/>
              <a:buNone/>
              <a:defRPr sz="3500" b="1">
                <a:solidFill>
                  <a:schemeClr val="dk1"/>
                </a:solidFill>
                <a:latin typeface="Fjalla One"/>
                <a:ea typeface="Fjalla One"/>
                <a:cs typeface="Fjalla One"/>
                <a:sym typeface="Fjalla On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1pPr>
            <a:lvl2pPr marL="914400" lvl="1" indent="-317500" rtl="0">
              <a:lnSpc>
                <a:spcPct val="115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2pPr>
            <a:lvl3pPr marL="1371600" lvl="2" indent="-317500" rtl="0">
              <a:lnSpc>
                <a:spcPct val="115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3pPr>
            <a:lvl4pPr marL="1828800" lvl="3" indent="-317500" rtl="0">
              <a:lnSpc>
                <a:spcPct val="115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4pPr>
            <a:lvl5pPr marL="2286000" lvl="4" indent="-317500" rtl="0">
              <a:lnSpc>
                <a:spcPct val="115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5pPr>
            <a:lvl6pPr marL="2743200" lvl="5" indent="-317500" rtl="0">
              <a:lnSpc>
                <a:spcPct val="115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6pPr>
            <a:lvl7pPr marL="3200400" lvl="6" indent="-317500" rtl="0">
              <a:lnSpc>
                <a:spcPct val="115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7pPr>
            <a:lvl8pPr marL="3657600" lvl="7" indent="-317500" rtl="0">
              <a:lnSpc>
                <a:spcPct val="115000"/>
              </a:lnSpc>
              <a:spcBef>
                <a:spcPts val="1600"/>
              </a:spcBef>
              <a:spcAft>
                <a:spcPts val="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8pPr>
            <a:lvl9pPr marL="4114800" lvl="8" indent="-317500" rtl="0">
              <a:lnSpc>
                <a:spcPct val="115000"/>
              </a:lnSpc>
              <a:spcBef>
                <a:spcPts val="1600"/>
              </a:spcBef>
              <a:spcAft>
                <a:spcPts val="1600"/>
              </a:spcAft>
              <a:buClr>
                <a:schemeClr val="dk1"/>
              </a:buClr>
              <a:buSzPts val="1400"/>
              <a:buFont typeface="Albert Sans Medium"/>
              <a:buChar char="■"/>
              <a:defRPr>
                <a:solidFill>
                  <a:schemeClr val="dk1"/>
                </a:solidFill>
                <a:latin typeface="Albert Sans Medium"/>
                <a:ea typeface="Albert Sans Medium"/>
                <a:cs typeface="Albert Sans Medium"/>
                <a:sym typeface="Albert Sa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87" r:id="rId5"/>
    <p:sldLayoutId id="214748368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9">
          <p15:clr>
            <a:srgbClr val="EA4335"/>
          </p15:clr>
        </p15:guide>
        <p15:guide id="4" pos="5311">
          <p15:clr>
            <a:srgbClr val="EA4335"/>
          </p15:clr>
        </p15:guide>
        <p15:guide id="5" orient="horz" pos="340">
          <p15:clr>
            <a:srgbClr val="EA4335"/>
          </p15:clr>
        </p15:guide>
        <p15:guide id="6" orient="horz" pos="289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dical.hee.nhs.uk/medical-training-recruitment/medical-specialty-training/public-health/recruitment-information/assessment-and-selection-cent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dical.hee.nhs.uk/medical-training-recruitment/medical-specialty-training/public-health/competition-ratios"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dical.hee.nhs.uk/medical-training-recruitment/medical-specialty-training/public-health/recruitment-inform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dical.hee.nhs.uk/medical-training-recruitment/medical-specialty-training/person-specifications/person-specifications-20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medical.hee.nhs.uk/medical-training-recruitment/medical-specialty-training/person-specifications/person-specifications-2025/public-health-st1-202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dical.hee.nhs.uk/medical-training-recruitment/medical-specialty-training/public-health/recruitment-information/applying-in-orie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dical.hee.nhs.uk/medical-training-recruitment/medical-specialty-training/public-health/public-health-assessment-cent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dical.hee.nhs.uk/medical-training-recruitment/medical-specialty-training/public-health/recruitment-information/assessment-and-selection-centr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46"/>
          <p:cNvSpPr/>
          <p:nvPr/>
        </p:nvSpPr>
        <p:spPr>
          <a:xfrm flipH="1">
            <a:off x="4810125" y="2714750"/>
            <a:ext cx="6412750" cy="2705625"/>
          </a:xfrm>
          <a:custGeom>
            <a:avLst/>
            <a:gdLst/>
            <a:ahLst/>
            <a:cxnLst/>
            <a:rect l="l" t="t" r="r" b="b"/>
            <a:pathLst>
              <a:path w="256510" h="108225" extrusionOk="0">
                <a:moveTo>
                  <a:pt x="114360" y="1"/>
                </a:moveTo>
                <a:cubicBezTo>
                  <a:pt x="109782" y="1"/>
                  <a:pt x="105200" y="1749"/>
                  <a:pt x="101704" y="5244"/>
                </a:cubicBezTo>
                <a:lnTo>
                  <a:pt x="0" y="108224"/>
                </a:lnTo>
                <a:lnTo>
                  <a:pt x="256509" y="108224"/>
                </a:lnTo>
                <a:lnTo>
                  <a:pt x="242254" y="93969"/>
                </a:lnTo>
                <a:cubicBezTo>
                  <a:pt x="234959" y="86659"/>
                  <a:pt x="225384" y="83004"/>
                  <a:pt x="215810" y="83004"/>
                </a:cubicBezTo>
                <a:cubicBezTo>
                  <a:pt x="206235" y="83004"/>
                  <a:pt x="196660" y="86659"/>
                  <a:pt x="189365" y="93969"/>
                </a:cubicBezTo>
                <a:lnTo>
                  <a:pt x="188666" y="94668"/>
                </a:lnTo>
                <a:cubicBezTo>
                  <a:pt x="188073" y="95261"/>
                  <a:pt x="187291" y="95557"/>
                  <a:pt x="186508" y="95557"/>
                </a:cubicBezTo>
                <a:cubicBezTo>
                  <a:pt x="185725" y="95557"/>
                  <a:pt x="184943" y="95261"/>
                  <a:pt x="184350" y="94668"/>
                </a:cubicBezTo>
                <a:cubicBezTo>
                  <a:pt x="183165" y="93452"/>
                  <a:pt x="183165" y="91537"/>
                  <a:pt x="184350" y="90321"/>
                </a:cubicBezTo>
                <a:lnTo>
                  <a:pt x="192678" y="82023"/>
                </a:lnTo>
                <a:cubicBezTo>
                  <a:pt x="198119" y="76552"/>
                  <a:pt x="198119" y="67738"/>
                  <a:pt x="192678" y="62266"/>
                </a:cubicBezTo>
                <a:cubicBezTo>
                  <a:pt x="189958" y="59546"/>
                  <a:pt x="186386" y="58186"/>
                  <a:pt x="182815" y="58186"/>
                </a:cubicBezTo>
                <a:cubicBezTo>
                  <a:pt x="179243" y="58186"/>
                  <a:pt x="175672" y="59546"/>
                  <a:pt x="172952" y="62266"/>
                </a:cubicBezTo>
                <a:lnTo>
                  <a:pt x="142100" y="93118"/>
                </a:lnTo>
                <a:cubicBezTo>
                  <a:pt x="141431" y="93802"/>
                  <a:pt x="140542" y="94144"/>
                  <a:pt x="139649" y="94144"/>
                </a:cubicBezTo>
                <a:cubicBezTo>
                  <a:pt x="138756" y="94144"/>
                  <a:pt x="137860" y="93802"/>
                  <a:pt x="137176" y="93118"/>
                </a:cubicBezTo>
                <a:cubicBezTo>
                  <a:pt x="135808" y="91750"/>
                  <a:pt x="135808" y="89531"/>
                  <a:pt x="137176" y="88163"/>
                </a:cubicBezTo>
                <a:lnTo>
                  <a:pt x="149820" y="75549"/>
                </a:lnTo>
                <a:cubicBezTo>
                  <a:pt x="156112" y="69227"/>
                  <a:pt x="156112" y="59014"/>
                  <a:pt x="149820" y="52722"/>
                </a:cubicBezTo>
                <a:cubicBezTo>
                  <a:pt x="146674" y="49576"/>
                  <a:pt x="142548" y="48003"/>
                  <a:pt x="138418" y="48003"/>
                </a:cubicBezTo>
                <a:cubicBezTo>
                  <a:pt x="134288" y="48003"/>
                  <a:pt x="130154" y="49576"/>
                  <a:pt x="126993" y="52722"/>
                </a:cubicBezTo>
                <a:lnTo>
                  <a:pt x="123923" y="55792"/>
                </a:lnTo>
                <a:cubicBezTo>
                  <a:pt x="122388" y="57327"/>
                  <a:pt x="120382" y="58095"/>
                  <a:pt x="118376" y="58095"/>
                </a:cubicBezTo>
                <a:cubicBezTo>
                  <a:pt x="116370" y="58095"/>
                  <a:pt x="114364" y="57327"/>
                  <a:pt x="112829" y="55792"/>
                </a:cubicBezTo>
                <a:cubicBezTo>
                  <a:pt x="109759" y="52722"/>
                  <a:pt x="109759" y="47768"/>
                  <a:pt x="112829" y="44698"/>
                </a:cubicBezTo>
                <a:lnTo>
                  <a:pt x="126993" y="30503"/>
                </a:lnTo>
                <a:cubicBezTo>
                  <a:pt x="133984" y="23542"/>
                  <a:pt x="133984" y="12205"/>
                  <a:pt x="126993" y="5244"/>
                </a:cubicBezTo>
                <a:cubicBezTo>
                  <a:pt x="123513" y="1749"/>
                  <a:pt x="118938" y="1"/>
                  <a:pt x="114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6"/>
          <p:cNvSpPr/>
          <p:nvPr/>
        </p:nvSpPr>
        <p:spPr>
          <a:xfrm>
            <a:off x="-1980525" y="2714750"/>
            <a:ext cx="6412750" cy="2705625"/>
          </a:xfrm>
          <a:custGeom>
            <a:avLst/>
            <a:gdLst/>
            <a:ahLst/>
            <a:cxnLst/>
            <a:rect l="l" t="t" r="r" b="b"/>
            <a:pathLst>
              <a:path w="256510" h="108225" extrusionOk="0">
                <a:moveTo>
                  <a:pt x="114360" y="1"/>
                </a:moveTo>
                <a:cubicBezTo>
                  <a:pt x="109782" y="1"/>
                  <a:pt x="105200" y="1749"/>
                  <a:pt x="101704" y="5244"/>
                </a:cubicBezTo>
                <a:lnTo>
                  <a:pt x="0" y="108224"/>
                </a:lnTo>
                <a:lnTo>
                  <a:pt x="256509" y="108224"/>
                </a:lnTo>
                <a:lnTo>
                  <a:pt x="242254" y="93969"/>
                </a:lnTo>
                <a:cubicBezTo>
                  <a:pt x="234959" y="86659"/>
                  <a:pt x="225384" y="83004"/>
                  <a:pt x="215810" y="83004"/>
                </a:cubicBezTo>
                <a:cubicBezTo>
                  <a:pt x="206235" y="83004"/>
                  <a:pt x="196660" y="86659"/>
                  <a:pt x="189365" y="93969"/>
                </a:cubicBezTo>
                <a:lnTo>
                  <a:pt x="188666" y="94668"/>
                </a:lnTo>
                <a:cubicBezTo>
                  <a:pt x="188073" y="95261"/>
                  <a:pt x="187291" y="95557"/>
                  <a:pt x="186508" y="95557"/>
                </a:cubicBezTo>
                <a:cubicBezTo>
                  <a:pt x="185725" y="95557"/>
                  <a:pt x="184943" y="95261"/>
                  <a:pt x="184350" y="94668"/>
                </a:cubicBezTo>
                <a:cubicBezTo>
                  <a:pt x="183165" y="93452"/>
                  <a:pt x="183165" y="91537"/>
                  <a:pt x="184350" y="90321"/>
                </a:cubicBezTo>
                <a:lnTo>
                  <a:pt x="192678" y="82023"/>
                </a:lnTo>
                <a:cubicBezTo>
                  <a:pt x="198119" y="76552"/>
                  <a:pt x="198119" y="67738"/>
                  <a:pt x="192678" y="62266"/>
                </a:cubicBezTo>
                <a:cubicBezTo>
                  <a:pt x="189958" y="59546"/>
                  <a:pt x="186386" y="58186"/>
                  <a:pt x="182815" y="58186"/>
                </a:cubicBezTo>
                <a:cubicBezTo>
                  <a:pt x="179243" y="58186"/>
                  <a:pt x="175672" y="59546"/>
                  <a:pt x="172952" y="62266"/>
                </a:cubicBezTo>
                <a:lnTo>
                  <a:pt x="142100" y="93118"/>
                </a:lnTo>
                <a:cubicBezTo>
                  <a:pt x="141431" y="93802"/>
                  <a:pt x="140542" y="94144"/>
                  <a:pt x="139649" y="94144"/>
                </a:cubicBezTo>
                <a:cubicBezTo>
                  <a:pt x="138756" y="94144"/>
                  <a:pt x="137860" y="93802"/>
                  <a:pt x="137176" y="93118"/>
                </a:cubicBezTo>
                <a:cubicBezTo>
                  <a:pt x="135808" y="91750"/>
                  <a:pt x="135808" y="89531"/>
                  <a:pt x="137176" y="88163"/>
                </a:cubicBezTo>
                <a:lnTo>
                  <a:pt x="149820" y="75549"/>
                </a:lnTo>
                <a:cubicBezTo>
                  <a:pt x="156112" y="69227"/>
                  <a:pt x="156112" y="59014"/>
                  <a:pt x="149820" y="52722"/>
                </a:cubicBezTo>
                <a:cubicBezTo>
                  <a:pt x="146674" y="49576"/>
                  <a:pt x="142548" y="48003"/>
                  <a:pt x="138418" y="48003"/>
                </a:cubicBezTo>
                <a:cubicBezTo>
                  <a:pt x="134288" y="48003"/>
                  <a:pt x="130154" y="49576"/>
                  <a:pt x="126993" y="52722"/>
                </a:cubicBezTo>
                <a:lnTo>
                  <a:pt x="123923" y="55792"/>
                </a:lnTo>
                <a:cubicBezTo>
                  <a:pt x="122388" y="57327"/>
                  <a:pt x="120382" y="58095"/>
                  <a:pt x="118376" y="58095"/>
                </a:cubicBezTo>
                <a:cubicBezTo>
                  <a:pt x="116370" y="58095"/>
                  <a:pt x="114364" y="57327"/>
                  <a:pt x="112829" y="55792"/>
                </a:cubicBezTo>
                <a:cubicBezTo>
                  <a:pt x="109759" y="52722"/>
                  <a:pt x="109759" y="47768"/>
                  <a:pt x="112829" y="44698"/>
                </a:cubicBezTo>
                <a:lnTo>
                  <a:pt x="126993" y="30503"/>
                </a:lnTo>
                <a:cubicBezTo>
                  <a:pt x="133984" y="23542"/>
                  <a:pt x="133984" y="12205"/>
                  <a:pt x="126993" y="5244"/>
                </a:cubicBezTo>
                <a:cubicBezTo>
                  <a:pt x="123513" y="1749"/>
                  <a:pt x="118938" y="1"/>
                  <a:pt x="114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6"/>
          <p:cNvSpPr txBox="1">
            <a:spLocks noGrp="1"/>
          </p:cNvSpPr>
          <p:nvPr>
            <p:ph type="subTitle" idx="1"/>
          </p:nvPr>
        </p:nvSpPr>
        <p:spPr>
          <a:xfrm>
            <a:off x="2206175" y="3633684"/>
            <a:ext cx="4731600" cy="679001"/>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GB" dirty="0"/>
              <a:t>Amy Li ST3</a:t>
            </a:r>
          </a:p>
          <a:p>
            <a:pPr marL="0" lvl="0" indent="0" algn="ctr" rtl="0">
              <a:spcBef>
                <a:spcPts val="0"/>
              </a:spcBef>
              <a:spcAft>
                <a:spcPts val="0"/>
              </a:spcAft>
              <a:buNone/>
            </a:pPr>
            <a:r>
              <a:rPr lang="en-GB" dirty="0"/>
              <a:t>Pankhuri Sahare ST4</a:t>
            </a:r>
          </a:p>
        </p:txBody>
      </p:sp>
      <p:grpSp>
        <p:nvGrpSpPr>
          <p:cNvPr id="1387" name="Google Shape;1387;p46"/>
          <p:cNvGrpSpPr/>
          <p:nvPr/>
        </p:nvGrpSpPr>
        <p:grpSpPr>
          <a:xfrm>
            <a:off x="580298" y="2828912"/>
            <a:ext cx="608700" cy="624900"/>
            <a:chOff x="1208500" y="2193200"/>
            <a:chExt cx="608700" cy="624900"/>
          </a:xfrm>
        </p:grpSpPr>
        <p:sp>
          <p:nvSpPr>
            <p:cNvPr id="1388" name="Google Shape;1388;p46"/>
            <p:cNvSpPr/>
            <p:nvPr/>
          </p:nvSpPr>
          <p:spPr>
            <a:xfrm>
              <a:off x="1225975" y="2230475"/>
              <a:ext cx="553975" cy="552650"/>
            </a:xfrm>
            <a:custGeom>
              <a:avLst/>
              <a:gdLst/>
              <a:ahLst/>
              <a:cxnLst/>
              <a:rect l="l" t="t" r="r" b="b"/>
              <a:pathLst>
                <a:path w="22159" h="22106" extrusionOk="0">
                  <a:moveTo>
                    <a:pt x="12014" y="1"/>
                  </a:moveTo>
                  <a:cubicBezTo>
                    <a:pt x="11794" y="1"/>
                    <a:pt x="11612" y="172"/>
                    <a:pt x="11612" y="369"/>
                  </a:cubicBezTo>
                  <a:lnTo>
                    <a:pt x="11308" y="3895"/>
                  </a:lnTo>
                  <a:cubicBezTo>
                    <a:pt x="11220" y="3891"/>
                    <a:pt x="11132" y="3889"/>
                    <a:pt x="11045" y="3889"/>
                  </a:cubicBezTo>
                  <a:cubicBezTo>
                    <a:pt x="10471" y="3889"/>
                    <a:pt x="9917" y="3972"/>
                    <a:pt x="9362" y="4077"/>
                  </a:cubicBezTo>
                  <a:lnTo>
                    <a:pt x="8329" y="734"/>
                  </a:lnTo>
                  <a:cubicBezTo>
                    <a:pt x="8282" y="545"/>
                    <a:pt x="8125" y="430"/>
                    <a:pt x="7958" y="430"/>
                  </a:cubicBezTo>
                  <a:cubicBezTo>
                    <a:pt x="7909" y="430"/>
                    <a:pt x="7860" y="440"/>
                    <a:pt x="7812" y="460"/>
                  </a:cubicBezTo>
                  <a:cubicBezTo>
                    <a:pt x="7569" y="521"/>
                    <a:pt x="7447" y="764"/>
                    <a:pt x="7508" y="977"/>
                  </a:cubicBezTo>
                  <a:lnTo>
                    <a:pt x="8572" y="4320"/>
                  </a:lnTo>
                  <a:cubicBezTo>
                    <a:pt x="7934" y="4563"/>
                    <a:pt x="7326" y="4867"/>
                    <a:pt x="6779" y="5263"/>
                  </a:cubicBezTo>
                  <a:lnTo>
                    <a:pt x="4560" y="2588"/>
                  </a:lnTo>
                  <a:cubicBezTo>
                    <a:pt x="4473" y="2484"/>
                    <a:pt x="4348" y="2430"/>
                    <a:pt x="4222" y="2430"/>
                  </a:cubicBezTo>
                  <a:cubicBezTo>
                    <a:pt x="4127" y="2430"/>
                    <a:pt x="4031" y="2461"/>
                    <a:pt x="3952" y="2527"/>
                  </a:cubicBezTo>
                  <a:cubicBezTo>
                    <a:pt x="3769" y="2679"/>
                    <a:pt x="3769" y="2953"/>
                    <a:pt x="3891" y="3135"/>
                  </a:cubicBezTo>
                  <a:lnTo>
                    <a:pt x="6110" y="5779"/>
                  </a:lnTo>
                  <a:cubicBezTo>
                    <a:pt x="5593" y="6266"/>
                    <a:pt x="5137" y="6782"/>
                    <a:pt x="4742" y="7390"/>
                  </a:cubicBezTo>
                  <a:lnTo>
                    <a:pt x="1733" y="5871"/>
                  </a:lnTo>
                  <a:cubicBezTo>
                    <a:pt x="1677" y="5847"/>
                    <a:pt x="1620" y="5835"/>
                    <a:pt x="1563" y="5835"/>
                  </a:cubicBezTo>
                  <a:cubicBezTo>
                    <a:pt x="1401" y="5835"/>
                    <a:pt x="1245" y="5926"/>
                    <a:pt x="1155" y="6083"/>
                  </a:cubicBezTo>
                  <a:cubicBezTo>
                    <a:pt x="1064" y="6296"/>
                    <a:pt x="1155" y="6539"/>
                    <a:pt x="1338" y="6630"/>
                  </a:cubicBezTo>
                  <a:lnTo>
                    <a:pt x="4347" y="8150"/>
                  </a:lnTo>
                  <a:cubicBezTo>
                    <a:pt x="4043" y="8728"/>
                    <a:pt x="3830" y="9336"/>
                    <a:pt x="3709" y="9974"/>
                  </a:cubicBezTo>
                  <a:lnTo>
                    <a:pt x="487" y="9670"/>
                  </a:lnTo>
                  <a:cubicBezTo>
                    <a:pt x="244" y="9670"/>
                    <a:pt x="31" y="9822"/>
                    <a:pt x="31" y="10065"/>
                  </a:cubicBezTo>
                  <a:cubicBezTo>
                    <a:pt x="0" y="10308"/>
                    <a:pt x="183" y="10521"/>
                    <a:pt x="426" y="10521"/>
                  </a:cubicBezTo>
                  <a:lnTo>
                    <a:pt x="3587" y="10825"/>
                  </a:lnTo>
                  <a:cubicBezTo>
                    <a:pt x="3526" y="11524"/>
                    <a:pt x="3587" y="12223"/>
                    <a:pt x="3709" y="12892"/>
                  </a:cubicBezTo>
                  <a:lnTo>
                    <a:pt x="760" y="13804"/>
                  </a:lnTo>
                  <a:cubicBezTo>
                    <a:pt x="548" y="13865"/>
                    <a:pt x="396" y="14108"/>
                    <a:pt x="487" y="14351"/>
                  </a:cubicBezTo>
                  <a:cubicBezTo>
                    <a:pt x="537" y="14527"/>
                    <a:pt x="711" y="14640"/>
                    <a:pt x="891" y="14640"/>
                  </a:cubicBezTo>
                  <a:cubicBezTo>
                    <a:pt x="928" y="14640"/>
                    <a:pt x="966" y="14635"/>
                    <a:pt x="1003" y="14624"/>
                  </a:cubicBezTo>
                  <a:lnTo>
                    <a:pt x="3921" y="13713"/>
                  </a:lnTo>
                  <a:cubicBezTo>
                    <a:pt x="4134" y="14412"/>
                    <a:pt x="4469" y="15080"/>
                    <a:pt x="4864" y="15688"/>
                  </a:cubicBezTo>
                  <a:lnTo>
                    <a:pt x="2614" y="17573"/>
                  </a:lnTo>
                  <a:cubicBezTo>
                    <a:pt x="2432" y="17725"/>
                    <a:pt x="2432" y="17998"/>
                    <a:pt x="2554" y="18181"/>
                  </a:cubicBezTo>
                  <a:cubicBezTo>
                    <a:pt x="2640" y="18284"/>
                    <a:pt x="2765" y="18339"/>
                    <a:pt x="2891" y="18339"/>
                  </a:cubicBezTo>
                  <a:cubicBezTo>
                    <a:pt x="2987" y="18339"/>
                    <a:pt x="3083" y="18307"/>
                    <a:pt x="3162" y="18241"/>
                  </a:cubicBezTo>
                  <a:lnTo>
                    <a:pt x="5380" y="16387"/>
                  </a:lnTo>
                  <a:cubicBezTo>
                    <a:pt x="5867" y="16934"/>
                    <a:pt x="6414" y="17421"/>
                    <a:pt x="7022" y="17816"/>
                  </a:cubicBezTo>
                  <a:lnTo>
                    <a:pt x="5715" y="20308"/>
                  </a:lnTo>
                  <a:cubicBezTo>
                    <a:pt x="5624" y="20491"/>
                    <a:pt x="5684" y="20764"/>
                    <a:pt x="5897" y="20886"/>
                  </a:cubicBezTo>
                  <a:cubicBezTo>
                    <a:pt x="5961" y="20913"/>
                    <a:pt x="6030" y="20927"/>
                    <a:pt x="6099" y="20927"/>
                  </a:cubicBezTo>
                  <a:cubicBezTo>
                    <a:pt x="6258" y="20927"/>
                    <a:pt x="6411" y="20852"/>
                    <a:pt x="6475" y="20704"/>
                  </a:cubicBezTo>
                  <a:lnTo>
                    <a:pt x="7782" y="18241"/>
                  </a:lnTo>
                  <a:cubicBezTo>
                    <a:pt x="8450" y="18576"/>
                    <a:pt x="9180" y="18819"/>
                    <a:pt x="9970" y="18941"/>
                  </a:cubicBezTo>
                  <a:lnTo>
                    <a:pt x="9727" y="21646"/>
                  </a:lnTo>
                  <a:cubicBezTo>
                    <a:pt x="9697" y="21889"/>
                    <a:pt x="9879" y="22102"/>
                    <a:pt x="10092" y="22102"/>
                  </a:cubicBezTo>
                  <a:cubicBezTo>
                    <a:pt x="10110" y="22104"/>
                    <a:pt x="10127" y="22105"/>
                    <a:pt x="10145" y="22105"/>
                  </a:cubicBezTo>
                  <a:cubicBezTo>
                    <a:pt x="10365" y="22105"/>
                    <a:pt x="10550" y="21934"/>
                    <a:pt x="10578" y="21737"/>
                  </a:cubicBezTo>
                  <a:lnTo>
                    <a:pt x="10791" y="19032"/>
                  </a:lnTo>
                  <a:cubicBezTo>
                    <a:pt x="10891" y="19036"/>
                    <a:pt x="10991" y="19038"/>
                    <a:pt x="11089" y="19038"/>
                  </a:cubicBezTo>
                  <a:cubicBezTo>
                    <a:pt x="11766" y="19038"/>
                    <a:pt x="12403" y="18948"/>
                    <a:pt x="13040" y="18789"/>
                  </a:cubicBezTo>
                  <a:lnTo>
                    <a:pt x="13830" y="21372"/>
                  </a:lnTo>
                  <a:cubicBezTo>
                    <a:pt x="13878" y="21561"/>
                    <a:pt x="14034" y="21676"/>
                    <a:pt x="14215" y="21676"/>
                  </a:cubicBezTo>
                  <a:cubicBezTo>
                    <a:pt x="14268" y="21676"/>
                    <a:pt x="14323" y="21666"/>
                    <a:pt x="14378" y="21646"/>
                  </a:cubicBezTo>
                  <a:cubicBezTo>
                    <a:pt x="14590" y="21585"/>
                    <a:pt x="14712" y="21342"/>
                    <a:pt x="14651" y="21129"/>
                  </a:cubicBezTo>
                  <a:lnTo>
                    <a:pt x="13830" y="18515"/>
                  </a:lnTo>
                  <a:cubicBezTo>
                    <a:pt x="14560" y="18241"/>
                    <a:pt x="15229" y="17877"/>
                    <a:pt x="15837" y="17390"/>
                  </a:cubicBezTo>
                  <a:lnTo>
                    <a:pt x="17600" y="19518"/>
                  </a:lnTo>
                  <a:cubicBezTo>
                    <a:pt x="17686" y="19622"/>
                    <a:pt x="17811" y="19676"/>
                    <a:pt x="17937" y="19676"/>
                  </a:cubicBezTo>
                  <a:cubicBezTo>
                    <a:pt x="18033" y="19676"/>
                    <a:pt x="18129" y="19645"/>
                    <a:pt x="18207" y="19579"/>
                  </a:cubicBezTo>
                  <a:cubicBezTo>
                    <a:pt x="18390" y="19427"/>
                    <a:pt x="18420" y="19153"/>
                    <a:pt x="18268" y="18971"/>
                  </a:cubicBezTo>
                  <a:lnTo>
                    <a:pt x="16475" y="16843"/>
                  </a:lnTo>
                  <a:cubicBezTo>
                    <a:pt x="17022" y="16266"/>
                    <a:pt x="17508" y="15658"/>
                    <a:pt x="17873" y="14928"/>
                  </a:cubicBezTo>
                  <a:lnTo>
                    <a:pt x="20426" y="16235"/>
                  </a:lnTo>
                  <a:cubicBezTo>
                    <a:pt x="20482" y="16259"/>
                    <a:pt x="20542" y="16271"/>
                    <a:pt x="20601" y="16271"/>
                  </a:cubicBezTo>
                  <a:cubicBezTo>
                    <a:pt x="20770" y="16271"/>
                    <a:pt x="20936" y="16180"/>
                    <a:pt x="21004" y="16023"/>
                  </a:cubicBezTo>
                  <a:cubicBezTo>
                    <a:pt x="21125" y="15810"/>
                    <a:pt x="21034" y="15567"/>
                    <a:pt x="20821" y="15476"/>
                  </a:cubicBezTo>
                  <a:lnTo>
                    <a:pt x="18207" y="14168"/>
                  </a:lnTo>
                  <a:cubicBezTo>
                    <a:pt x="18451" y="13530"/>
                    <a:pt x="18633" y="12861"/>
                    <a:pt x="18694" y="12162"/>
                  </a:cubicBezTo>
                  <a:lnTo>
                    <a:pt x="21673" y="12436"/>
                  </a:lnTo>
                  <a:cubicBezTo>
                    <a:pt x="21916" y="12436"/>
                    <a:pt x="22128" y="12284"/>
                    <a:pt x="22159" y="12041"/>
                  </a:cubicBezTo>
                  <a:cubicBezTo>
                    <a:pt x="22159" y="11798"/>
                    <a:pt x="22007" y="11585"/>
                    <a:pt x="21764" y="11585"/>
                  </a:cubicBezTo>
                  <a:lnTo>
                    <a:pt x="18724" y="11311"/>
                  </a:lnTo>
                  <a:cubicBezTo>
                    <a:pt x="18694" y="10582"/>
                    <a:pt x="18603" y="9913"/>
                    <a:pt x="18390" y="9244"/>
                  </a:cubicBezTo>
                  <a:lnTo>
                    <a:pt x="21399" y="8302"/>
                  </a:lnTo>
                  <a:cubicBezTo>
                    <a:pt x="21642" y="8241"/>
                    <a:pt x="21764" y="7998"/>
                    <a:pt x="21703" y="7785"/>
                  </a:cubicBezTo>
                  <a:cubicBezTo>
                    <a:pt x="21627" y="7584"/>
                    <a:pt x="21448" y="7466"/>
                    <a:pt x="21267" y="7466"/>
                  </a:cubicBezTo>
                  <a:cubicBezTo>
                    <a:pt x="21230" y="7466"/>
                    <a:pt x="21192" y="7471"/>
                    <a:pt x="21156" y="7481"/>
                  </a:cubicBezTo>
                  <a:lnTo>
                    <a:pt x="18086" y="8424"/>
                  </a:lnTo>
                  <a:cubicBezTo>
                    <a:pt x="17812" y="7785"/>
                    <a:pt x="17448" y="7208"/>
                    <a:pt x="16992" y="6661"/>
                  </a:cubicBezTo>
                  <a:lnTo>
                    <a:pt x="19545" y="4533"/>
                  </a:lnTo>
                  <a:cubicBezTo>
                    <a:pt x="19727" y="4381"/>
                    <a:pt x="19758" y="4108"/>
                    <a:pt x="19606" y="3925"/>
                  </a:cubicBezTo>
                  <a:cubicBezTo>
                    <a:pt x="19519" y="3822"/>
                    <a:pt x="19394" y="3767"/>
                    <a:pt x="19268" y="3767"/>
                  </a:cubicBezTo>
                  <a:cubicBezTo>
                    <a:pt x="19172" y="3767"/>
                    <a:pt x="19077" y="3799"/>
                    <a:pt x="18998" y="3864"/>
                  </a:cubicBezTo>
                  <a:lnTo>
                    <a:pt x="16414" y="6022"/>
                  </a:lnTo>
                  <a:cubicBezTo>
                    <a:pt x="15958" y="5567"/>
                    <a:pt x="15411" y="5171"/>
                    <a:pt x="14834" y="4837"/>
                  </a:cubicBezTo>
                  <a:lnTo>
                    <a:pt x="16444" y="1797"/>
                  </a:lnTo>
                  <a:cubicBezTo>
                    <a:pt x="16566" y="1615"/>
                    <a:pt x="16475" y="1342"/>
                    <a:pt x="16262" y="1220"/>
                  </a:cubicBezTo>
                  <a:cubicBezTo>
                    <a:pt x="16198" y="1193"/>
                    <a:pt x="16132" y="1179"/>
                    <a:pt x="16067" y="1179"/>
                  </a:cubicBezTo>
                  <a:cubicBezTo>
                    <a:pt x="15914" y="1179"/>
                    <a:pt x="15770" y="1253"/>
                    <a:pt x="15685" y="1402"/>
                  </a:cubicBezTo>
                  <a:lnTo>
                    <a:pt x="14074" y="4472"/>
                  </a:lnTo>
                  <a:cubicBezTo>
                    <a:pt x="13466" y="4229"/>
                    <a:pt x="12827" y="4047"/>
                    <a:pt x="12159" y="3956"/>
                  </a:cubicBezTo>
                  <a:lnTo>
                    <a:pt x="12463" y="460"/>
                  </a:lnTo>
                  <a:cubicBezTo>
                    <a:pt x="12463" y="217"/>
                    <a:pt x="12311" y="4"/>
                    <a:pt x="12068" y="4"/>
                  </a:cubicBezTo>
                  <a:cubicBezTo>
                    <a:pt x="12050" y="2"/>
                    <a:pt x="12032" y="1"/>
                    <a:pt x="120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6"/>
            <p:cNvSpPr/>
            <p:nvPr/>
          </p:nvSpPr>
          <p:spPr>
            <a:xfrm>
              <a:off x="1340725" y="2720575"/>
              <a:ext cx="64600" cy="61825"/>
            </a:xfrm>
            <a:custGeom>
              <a:avLst/>
              <a:gdLst/>
              <a:ahLst/>
              <a:cxnLst/>
              <a:rect l="l" t="t" r="r" b="b"/>
              <a:pathLst>
                <a:path w="2584" h="2473" extrusionOk="0">
                  <a:moveTo>
                    <a:pt x="1291" y="0"/>
                  </a:moveTo>
                  <a:cubicBezTo>
                    <a:pt x="666" y="0"/>
                    <a:pt x="118" y="497"/>
                    <a:pt x="61" y="1130"/>
                  </a:cubicBezTo>
                  <a:cubicBezTo>
                    <a:pt x="0" y="1799"/>
                    <a:pt x="517" y="2407"/>
                    <a:pt x="1186" y="2467"/>
                  </a:cubicBezTo>
                  <a:cubicBezTo>
                    <a:pt x="1225" y="2471"/>
                    <a:pt x="1264" y="2472"/>
                    <a:pt x="1303" y="2472"/>
                  </a:cubicBezTo>
                  <a:cubicBezTo>
                    <a:pt x="1948" y="2472"/>
                    <a:pt x="2466" y="2002"/>
                    <a:pt x="2523" y="1343"/>
                  </a:cubicBezTo>
                  <a:cubicBezTo>
                    <a:pt x="2584" y="674"/>
                    <a:pt x="2097" y="66"/>
                    <a:pt x="1398" y="5"/>
                  </a:cubicBezTo>
                  <a:cubicBezTo>
                    <a:pt x="1362" y="2"/>
                    <a:pt x="1327" y="0"/>
                    <a:pt x="1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6"/>
            <p:cNvSpPr/>
            <p:nvPr/>
          </p:nvSpPr>
          <p:spPr>
            <a:xfrm>
              <a:off x="1752575" y="2505525"/>
              <a:ext cx="64625" cy="62575"/>
            </a:xfrm>
            <a:custGeom>
              <a:avLst/>
              <a:gdLst/>
              <a:ahLst/>
              <a:cxnLst/>
              <a:rect l="l" t="t" r="r" b="b"/>
              <a:pathLst>
                <a:path w="2585" h="2503" extrusionOk="0">
                  <a:moveTo>
                    <a:pt x="1292" y="0"/>
                  </a:moveTo>
                  <a:cubicBezTo>
                    <a:pt x="666" y="0"/>
                    <a:pt x="119" y="497"/>
                    <a:pt x="61" y="1130"/>
                  </a:cubicBezTo>
                  <a:cubicBezTo>
                    <a:pt x="1" y="1829"/>
                    <a:pt x="517" y="2437"/>
                    <a:pt x="1186" y="2498"/>
                  </a:cubicBezTo>
                  <a:cubicBezTo>
                    <a:pt x="1224" y="2501"/>
                    <a:pt x="1261" y="2503"/>
                    <a:pt x="1298" y="2503"/>
                  </a:cubicBezTo>
                  <a:cubicBezTo>
                    <a:pt x="1946" y="2503"/>
                    <a:pt x="2466" y="2006"/>
                    <a:pt x="2523" y="1373"/>
                  </a:cubicBezTo>
                  <a:cubicBezTo>
                    <a:pt x="2584" y="674"/>
                    <a:pt x="2098" y="66"/>
                    <a:pt x="1399" y="5"/>
                  </a:cubicBezTo>
                  <a:cubicBezTo>
                    <a:pt x="1363" y="2"/>
                    <a:pt x="1327"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6"/>
            <p:cNvSpPr/>
            <p:nvPr/>
          </p:nvSpPr>
          <p:spPr>
            <a:xfrm>
              <a:off x="1208500" y="2352025"/>
              <a:ext cx="64600" cy="61825"/>
            </a:xfrm>
            <a:custGeom>
              <a:avLst/>
              <a:gdLst/>
              <a:ahLst/>
              <a:cxnLst/>
              <a:rect l="l" t="t" r="r" b="b"/>
              <a:pathLst>
                <a:path w="2584" h="2473" extrusionOk="0">
                  <a:moveTo>
                    <a:pt x="1281" y="0"/>
                  </a:moveTo>
                  <a:cubicBezTo>
                    <a:pt x="636" y="0"/>
                    <a:pt x="118" y="471"/>
                    <a:pt x="61" y="1130"/>
                  </a:cubicBezTo>
                  <a:cubicBezTo>
                    <a:pt x="0" y="1799"/>
                    <a:pt x="487" y="2407"/>
                    <a:pt x="1186" y="2467"/>
                  </a:cubicBezTo>
                  <a:cubicBezTo>
                    <a:pt x="1224" y="2471"/>
                    <a:pt x="1261" y="2473"/>
                    <a:pt x="1298" y="2473"/>
                  </a:cubicBezTo>
                  <a:cubicBezTo>
                    <a:pt x="1921" y="2473"/>
                    <a:pt x="2466" y="2002"/>
                    <a:pt x="2523" y="1343"/>
                  </a:cubicBezTo>
                  <a:cubicBezTo>
                    <a:pt x="2584" y="674"/>
                    <a:pt x="2067" y="66"/>
                    <a:pt x="1399" y="5"/>
                  </a:cubicBezTo>
                  <a:cubicBezTo>
                    <a:pt x="1359" y="2"/>
                    <a:pt x="1320" y="0"/>
                    <a:pt x="12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6"/>
            <p:cNvSpPr/>
            <p:nvPr/>
          </p:nvSpPr>
          <p:spPr>
            <a:xfrm>
              <a:off x="1494225" y="2193200"/>
              <a:ext cx="64600" cy="61825"/>
            </a:xfrm>
            <a:custGeom>
              <a:avLst/>
              <a:gdLst/>
              <a:ahLst/>
              <a:cxnLst/>
              <a:rect l="l" t="t" r="r" b="b"/>
              <a:pathLst>
                <a:path w="2584" h="2473" extrusionOk="0">
                  <a:moveTo>
                    <a:pt x="1291" y="1"/>
                  </a:moveTo>
                  <a:cubicBezTo>
                    <a:pt x="666" y="1"/>
                    <a:pt x="118" y="498"/>
                    <a:pt x="61" y="1130"/>
                  </a:cubicBezTo>
                  <a:cubicBezTo>
                    <a:pt x="0" y="1830"/>
                    <a:pt x="486" y="2407"/>
                    <a:pt x="1186" y="2468"/>
                  </a:cubicBezTo>
                  <a:cubicBezTo>
                    <a:pt x="1223" y="2471"/>
                    <a:pt x="1261" y="2473"/>
                    <a:pt x="1298" y="2473"/>
                  </a:cubicBezTo>
                  <a:cubicBezTo>
                    <a:pt x="1921" y="2473"/>
                    <a:pt x="2466" y="2003"/>
                    <a:pt x="2523" y="1343"/>
                  </a:cubicBezTo>
                  <a:cubicBezTo>
                    <a:pt x="2584" y="674"/>
                    <a:pt x="2067" y="67"/>
                    <a:pt x="1398" y="6"/>
                  </a:cubicBezTo>
                  <a:cubicBezTo>
                    <a:pt x="1362" y="3"/>
                    <a:pt x="1327"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6"/>
            <p:cNvSpPr/>
            <p:nvPr/>
          </p:nvSpPr>
          <p:spPr>
            <a:xfrm>
              <a:off x="1555775" y="2755625"/>
              <a:ext cx="64600" cy="62475"/>
            </a:xfrm>
            <a:custGeom>
              <a:avLst/>
              <a:gdLst/>
              <a:ahLst/>
              <a:cxnLst/>
              <a:rect l="l" t="t" r="r" b="b"/>
              <a:pathLst>
                <a:path w="2584" h="2499" extrusionOk="0">
                  <a:moveTo>
                    <a:pt x="1336" y="0"/>
                  </a:moveTo>
                  <a:cubicBezTo>
                    <a:pt x="665" y="0"/>
                    <a:pt x="120" y="477"/>
                    <a:pt x="61" y="1126"/>
                  </a:cubicBezTo>
                  <a:cubicBezTo>
                    <a:pt x="0" y="1825"/>
                    <a:pt x="486" y="2433"/>
                    <a:pt x="1186" y="2494"/>
                  </a:cubicBezTo>
                  <a:cubicBezTo>
                    <a:pt x="1221" y="2497"/>
                    <a:pt x="1257" y="2499"/>
                    <a:pt x="1293" y="2499"/>
                  </a:cubicBezTo>
                  <a:cubicBezTo>
                    <a:pt x="1918" y="2499"/>
                    <a:pt x="2465" y="2002"/>
                    <a:pt x="2523" y="1369"/>
                  </a:cubicBezTo>
                  <a:cubicBezTo>
                    <a:pt x="2584" y="670"/>
                    <a:pt x="2067" y="62"/>
                    <a:pt x="1398" y="1"/>
                  </a:cubicBezTo>
                  <a:cubicBezTo>
                    <a:pt x="1378" y="1"/>
                    <a:pt x="1357"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6"/>
            <p:cNvSpPr/>
            <p:nvPr/>
          </p:nvSpPr>
          <p:spPr>
            <a:xfrm>
              <a:off x="1738900" y="2611975"/>
              <a:ext cx="43350" cy="41175"/>
            </a:xfrm>
            <a:custGeom>
              <a:avLst/>
              <a:gdLst/>
              <a:ahLst/>
              <a:cxnLst/>
              <a:rect l="l" t="t" r="r" b="b"/>
              <a:pathLst>
                <a:path w="1734" h="1647" extrusionOk="0">
                  <a:moveTo>
                    <a:pt x="885" y="1"/>
                  </a:moveTo>
                  <a:cubicBezTo>
                    <a:pt x="454" y="1"/>
                    <a:pt x="89" y="325"/>
                    <a:pt x="31" y="732"/>
                  </a:cubicBezTo>
                  <a:cubicBezTo>
                    <a:pt x="1" y="1188"/>
                    <a:pt x="335" y="1583"/>
                    <a:pt x="791" y="1644"/>
                  </a:cubicBezTo>
                  <a:cubicBezTo>
                    <a:pt x="810" y="1645"/>
                    <a:pt x="829" y="1646"/>
                    <a:pt x="848" y="1646"/>
                  </a:cubicBezTo>
                  <a:cubicBezTo>
                    <a:pt x="1279" y="1646"/>
                    <a:pt x="1643" y="1321"/>
                    <a:pt x="1672" y="884"/>
                  </a:cubicBezTo>
                  <a:cubicBezTo>
                    <a:pt x="1733" y="428"/>
                    <a:pt x="1399" y="33"/>
                    <a:pt x="943" y="3"/>
                  </a:cubicBezTo>
                  <a:cubicBezTo>
                    <a:pt x="923" y="1"/>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6"/>
            <p:cNvSpPr/>
            <p:nvPr/>
          </p:nvSpPr>
          <p:spPr>
            <a:xfrm>
              <a:off x="1222925" y="2572475"/>
              <a:ext cx="42575" cy="41275"/>
            </a:xfrm>
            <a:custGeom>
              <a:avLst/>
              <a:gdLst/>
              <a:ahLst/>
              <a:cxnLst/>
              <a:rect l="l" t="t" r="r" b="b"/>
              <a:pathLst>
                <a:path w="1703" h="1651" extrusionOk="0">
                  <a:moveTo>
                    <a:pt x="855" y="0"/>
                  </a:moveTo>
                  <a:cubicBezTo>
                    <a:pt x="424" y="0"/>
                    <a:pt x="60" y="325"/>
                    <a:pt x="31" y="762"/>
                  </a:cubicBezTo>
                  <a:cubicBezTo>
                    <a:pt x="1" y="1218"/>
                    <a:pt x="335" y="1613"/>
                    <a:pt x="791" y="1644"/>
                  </a:cubicBezTo>
                  <a:cubicBezTo>
                    <a:pt x="825" y="1648"/>
                    <a:pt x="858" y="1651"/>
                    <a:pt x="892" y="1651"/>
                  </a:cubicBezTo>
                  <a:cubicBezTo>
                    <a:pt x="1281" y="1651"/>
                    <a:pt x="1645" y="1334"/>
                    <a:pt x="1673" y="914"/>
                  </a:cubicBezTo>
                  <a:cubicBezTo>
                    <a:pt x="1703" y="458"/>
                    <a:pt x="1369" y="63"/>
                    <a:pt x="913" y="2"/>
                  </a:cubicBezTo>
                  <a:cubicBezTo>
                    <a:pt x="893" y="1"/>
                    <a:pt x="874"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6"/>
            <p:cNvSpPr/>
            <p:nvPr/>
          </p:nvSpPr>
          <p:spPr>
            <a:xfrm>
              <a:off x="1454700" y="2765350"/>
              <a:ext cx="43350" cy="40650"/>
            </a:xfrm>
            <a:custGeom>
              <a:avLst/>
              <a:gdLst/>
              <a:ahLst/>
              <a:cxnLst/>
              <a:rect l="l" t="t" r="r" b="b"/>
              <a:pathLst>
                <a:path w="1734" h="1626" extrusionOk="0">
                  <a:moveTo>
                    <a:pt x="836" y="0"/>
                  </a:moveTo>
                  <a:cubicBezTo>
                    <a:pt x="427" y="0"/>
                    <a:pt x="89" y="317"/>
                    <a:pt x="61" y="737"/>
                  </a:cubicBezTo>
                  <a:cubicBezTo>
                    <a:pt x="1" y="1193"/>
                    <a:pt x="335" y="1588"/>
                    <a:pt x="791" y="1619"/>
                  </a:cubicBezTo>
                  <a:cubicBezTo>
                    <a:pt x="827" y="1623"/>
                    <a:pt x="863" y="1626"/>
                    <a:pt x="898" y="1626"/>
                  </a:cubicBezTo>
                  <a:cubicBezTo>
                    <a:pt x="1307" y="1626"/>
                    <a:pt x="1644" y="1309"/>
                    <a:pt x="1672" y="889"/>
                  </a:cubicBezTo>
                  <a:cubicBezTo>
                    <a:pt x="1733" y="433"/>
                    <a:pt x="1399" y="38"/>
                    <a:pt x="943" y="8"/>
                  </a:cubicBezTo>
                  <a:cubicBezTo>
                    <a:pt x="907" y="3"/>
                    <a:pt x="871" y="0"/>
                    <a:pt x="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6"/>
            <p:cNvSpPr/>
            <p:nvPr/>
          </p:nvSpPr>
          <p:spPr>
            <a:xfrm>
              <a:off x="1694825" y="2313775"/>
              <a:ext cx="44100" cy="40875"/>
            </a:xfrm>
            <a:custGeom>
              <a:avLst/>
              <a:gdLst/>
              <a:ahLst/>
              <a:cxnLst/>
              <a:rect l="l" t="t" r="r" b="b"/>
              <a:pathLst>
                <a:path w="1764" h="1635" extrusionOk="0">
                  <a:moveTo>
                    <a:pt x="903" y="1"/>
                  </a:moveTo>
                  <a:cubicBezTo>
                    <a:pt x="856" y="1"/>
                    <a:pt x="808" y="5"/>
                    <a:pt x="760" y="16"/>
                  </a:cubicBezTo>
                  <a:cubicBezTo>
                    <a:pt x="305" y="76"/>
                    <a:pt x="1" y="502"/>
                    <a:pt x="61" y="958"/>
                  </a:cubicBezTo>
                  <a:cubicBezTo>
                    <a:pt x="117" y="1347"/>
                    <a:pt x="477" y="1634"/>
                    <a:pt x="887" y="1634"/>
                  </a:cubicBezTo>
                  <a:cubicBezTo>
                    <a:pt x="926" y="1634"/>
                    <a:pt x="965" y="1632"/>
                    <a:pt x="1004" y="1627"/>
                  </a:cubicBezTo>
                  <a:cubicBezTo>
                    <a:pt x="1429" y="1566"/>
                    <a:pt x="1764" y="1140"/>
                    <a:pt x="1672" y="684"/>
                  </a:cubicBezTo>
                  <a:cubicBezTo>
                    <a:pt x="1618" y="307"/>
                    <a:pt x="1277"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6"/>
            <p:cNvSpPr/>
            <p:nvPr/>
          </p:nvSpPr>
          <p:spPr>
            <a:xfrm>
              <a:off x="1387825" y="2220350"/>
              <a:ext cx="54750" cy="50850"/>
            </a:xfrm>
            <a:custGeom>
              <a:avLst/>
              <a:gdLst/>
              <a:ahLst/>
              <a:cxnLst/>
              <a:rect l="l" t="t" r="r" b="b"/>
              <a:pathLst>
                <a:path w="2190" h="2034" extrusionOk="0">
                  <a:moveTo>
                    <a:pt x="1111" y="0"/>
                  </a:moveTo>
                  <a:cubicBezTo>
                    <a:pt x="1055" y="0"/>
                    <a:pt x="999" y="5"/>
                    <a:pt x="943" y="14"/>
                  </a:cubicBezTo>
                  <a:cubicBezTo>
                    <a:pt x="396" y="75"/>
                    <a:pt x="1" y="622"/>
                    <a:pt x="92" y="1169"/>
                  </a:cubicBezTo>
                  <a:cubicBezTo>
                    <a:pt x="174" y="1663"/>
                    <a:pt x="604" y="2033"/>
                    <a:pt x="1089" y="2033"/>
                  </a:cubicBezTo>
                  <a:cubicBezTo>
                    <a:pt x="1141" y="2033"/>
                    <a:pt x="1194" y="2029"/>
                    <a:pt x="1247" y="2020"/>
                  </a:cubicBezTo>
                  <a:cubicBezTo>
                    <a:pt x="1824" y="1929"/>
                    <a:pt x="2189" y="1412"/>
                    <a:pt x="2098" y="865"/>
                  </a:cubicBezTo>
                  <a:cubicBezTo>
                    <a:pt x="2043" y="347"/>
                    <a:pt x="1597"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9" name="Google Shape;1399;p46"/>
          <p:cNvSpPr txBox="1">
            <a:spLocks noGrp="1"/>
          </p:cNvSpPr>
          <p:nvPr>
            <p:ph type="ctrTitle"/>
          </p:nvPr>
        </p:nvSpPr>
        <p:spPr>
          <a:xfrm>
            <a:off x="1815425" y="1798184"/>
            <a:ext cx="5513100" cy="2175000"/>
          </a:xfrm>
          <a:prstGeom prst="rect">
            <a:avLst/>
          </a:prstGeom>
        </p:spPr>
        <p:txBody>
          <a:bodyPr spcFirstLastPara="1" wrap="square" lIns="90000" tIns="91425" rIns="90000" bIns="91425" anchor="b" anchorCtr="0">
            <a:noAutofit/>
          </a:bodyPr>
          <a:lstStyle/>
          <a:p>
            <a:pPr marL="0" lvl="0" indent="0" algn="ctr" rtl="0">
              <a:spcBef>
                <a:spcPts val="0"/>
              </a:spcBef>
              <a:spcAft>
                <a:spcPts val="0"/>
              </a:spcAft>
              <a:buNone/>
            </a:pPr>
            <a:r>
              <a:rPr lang="en" sz="5400" dirty="0">
                <a:solidFill>
                  <a:schemeClr val="accent1">
                    <a:lumMod val="10000"/>
                  </a:schemeClr>
                </a:solidFill>
              </a:rPr>
              <a:t>Applying to Public Health Training</a:t>
            </a:r>
            <a:br>
              <a:rPr lang="en" sz="5400" dirty="0">
                <a:solidFill>
                  <a:schemeClr val="lt1"/>
                </a:solidFill>
              </a:rPr>
            </a:br>
            <a:endParaRPr sz="5400" dirty="0">
              <a:solidFill>
                <a:schemeClr val="lt1"/>
              </a:solidFill>
            </a:endParaRPr>
          </a:p>
        </p:txBody>
      </p:sp>
      <p:grpSp>
        <p:nvGrpSpPr>
          <p:cNvPr id="1400" name="Google Shape;1400;p46"/>
          <p:cNvGrpSpPr/>
          <p:nvPr/>
        </p:nvGrpSpPr>
        <p:grpSpPr>
          <a:xfrm>
            <a:off x="6824324" y="4033140"/>
            <a:ext cx="862189" cy="883047"/>
            <a:chOff x="3279975" y="3218300"/>
            <a:chExt cx="609450" cy="624150"/>
          </a:xfrm>
        </p:grpSpPr>
        <p:sp>
          <p:nvSpPr>
            <p:cNvPr id="1401" name="Google Shape;1401;p46"/>
            <p:cNvSpPr/>
            <p:nvPr/>
          </p:nvSpPr>
          <p:spPr>
            <a:xfrm>
              <a:off x="3298200" y="3254825"/>
              <a:ext cx="553975" cy="553375"/>
            </a:xfrm>
            <a:custGeom>
              <a:avLst/>
              <a:gdLst/>
              <a:ahLst/>
              <a:cxnLst/>
              <a:rect l="l" t="t" r="r" b="b"/>
              <a:pathLst>
                <a:path w="22159" h="22135" extrusionOk="0">
                  <a:moveTo>
                    <a:pt x="12015" y="0"/>
                  </a:moveTo>
                  <a:cubicBezTo>
                    <a:pt x="11794" y="0"/>
                    <a:pt x="11612" y="173"/>
                    <a:pt x="11612" y="399"/>
                  </a:cubicBezTo>
                  <a:lnTo>
                    <a:pt x="11277" y="3894"/>
                  </a:lnTo>
                  <a:cubicBezTo>
                    <a:pt x="10639" y="3894"/>
                    <a:pt x="10001" y="3955"/>
                    <a:pt x="9362" y="4107"/>
                  </a:cubicBezTo>
                  <a:lnTo>
                    <a:pt x="8329" y="733"/>
                  </a:lnTo>
                  <a:cubicBezTo>
                    <a:pt x="8279" y="557"/>
                    <a:pt x="8104" y="444"/>
                    <a:pt x="7925" y="444"/>
                  </a:cubicBezTo>
                  <a:cubicBezTo>
                    <a:pt x="7887" y="444"/>
                    <a:pt x="7849" y="449"/>
                    <a:pt x="7812" y="459"/>
                  </a:cubicBezTo>
                  <a:cubicBezTo>
                    <a:pt x="7569" y="520"/>
                    <a:pt x="7447" y="763"/>
                    <a:pt x="7508" y="1006"/>
                  </a:cubicBezTo>
                  <a:lnTo>
                    <a:pt x="8542" y="4350"/>
                  </a:lnTo>
                  <a:cubicBezTo>
                    <a:pt x="7934" y="4563"/>
                    <a:pt x="7326" y="4897"/>
                    <a:pt x="6779" y="5262"/>
                  </a:cubicBezTo>
                  <a:lnTo>
                    <a:pt x="4560" y="2617"/>
                  </a:lnTo>
                  <a:cubicBezTo>
                    <a:pt x="4474" y="2514"/>
                    <a:pt x="4348" y="2459"/>
                    <a:pt x="4222" y="2459"/>
                  </a:cubicBezTo>
                  <a:cubicBezTo>
                    <a:pt x="4127" y="2459"/>
                    <a:pt x="4031" y="2491"/>
                    <a:pt x="3952" y="2557"/>
                  </a:cubicBezTo>
                  <a:cubicBezTo>
                    <a:pt x="3770" y="2709"/>
                    <a:pt x="3739" y="2982"/>
                    <a:pt x="3891" y="3165"/>
                  </a:cubicBezTo>
                  <a:lnTo>
                    <a:pt x="6110" y="5809"/>
                  </a:lnTo>
                  <a:cubicBezTo>
                    <a:pt x="5593" y="6265"/>
                    <a:pt x="5137" y="6812"/>
                    <a:pt x="4742" y="7420"/>
                  </a:cubicBezTo>
                  <a:lnTo>
                    <a:pt x="1733" y="5900"/>
                  </a:lnTo>
                  <a:cubicBezTo>
                    <a:pt x="1668" y="5863"/>
                    <a:pt x="1600" y="5846"/>
                    <a:pt x="1534" y="5846"/>
                  </a:cubicBezTo>
                  <a:cubicBezTo>
                    <a:pt x="1383" y="5846"/>
                    <a:pt x="1240" y="5935"/>
                    <a:pt x="1156" y="6083"/>
                  </a:cubicBezTo>
                  <a:cubicBezTo>
                    <a:pt x="1064" y="6295"/>
                    <a:pt x="1125" y="6538"/>
                    <a:pt x="1338" y="6660"/>
                  </a:cubicBezTo>
                  <a:lnTo>
                    <a:pt x="4317" y="8149"/>
                  </a:lnTo>
                  <a:cubicBezTo>
                    <a:pt x="4043" y="8727"/>
                    <a:pt x="3830" y="9335"/>
                    <a:pt x="3709" y="9973"/>
                  </a:cubicBezTo>
                  <a:lnTo>
                    <a:pt x="487" y="9700"/>
                  </a:lnTo>
                  <a:cubicBezTo>
                    <a:pt x="469" y="9697"/>
                    <a:pt x="451" y="9696"/>
                    <a:pt x="434" y="9696"/>
                  </a:cubicBezTo>
                  <a:cubicBezTo>
                    <a:pt x="214" y="9696"/>
                    <a:pt x="31" y="9869"/>
                    <a:pt x="31" y="10095"/>
                  </a:cubicBezTo>
                  <a:cubicBezTo>
                    <a:pt x="1" y="10307"/>
                    <a:pt x="183" y="10520"/>
                    <a:pt x="396" y="10551"/>
                  </a:cubicBezTo>
                  <a:lnTo>
                    <a:pt x="3587" y="10824"/>
                  </a:lnTo>
                  <a:cubicBezTo>
                    <a:pt x="3526" y="11554"/>
                    <a:pt x="3587" y="12222"/>
                    <a:pt x="3709" y="12891"/>
                  </a:cubicBezTo>
                  <a:lnTo>
                    <a:pt x="760" y="13803"/>
                  </a:lnTo>
                  <a:cubicBezTo>
                    <a:pt x="517" y="13894"/>
                    <a:pt x="396" y="14137"/>
                    <a:pt x="487" y="14350"/>
                  </a:cubicBezTo>
                  <a:cubicBezTo>
                    <a:pt x="535" y="14520"/>
                    <a:pt x="700" y="14651"/>
                    <a:pt x="872" y="14651"/>
                  </a:cubicBezTo>
                  <a:cubicBezTo>
                    <a:pt x="916" y="14651"/>
                    <a:pt x="960" y="14642"/>
                    <a:pt x="1004" y="14624"/>
                  </a:cubicBezTo>
                  <a:lnTo>
                    <a:pt x="3922" y="13742"/>
                  </a:lnTo>
                  <a:cubicBezTo>
                    <a:pt x="4134" y="14441"/>
                    <a:pt x="4469" y="15110"/>
                    <a:pt x="4864" y="15718"/>
                  </a:cubicBezTo>
                  <a:lnTo>
                    <a:pt x="2615" y="17602"/>
                  </a:lnTo>
                  <a:cubicBezTo>
                    <a:pt x="2432" y="17754"/>
                    <a:pt x="2402" y="17998"/>
                    <a:pt x="2554" y="18180"/>
                  </a:cubicBezTo>
                  <a:cubicBezTo>
                    <a:pt x="2640" y="18283"/>
                    <a:pt x="2766" y="18338"/>
                    <a:pt x="2891" y="18338"/>
                  </a:cubicBezTo>
                  <a:cubicBezTo>
                    <a:pt x="2987" y="18338"/>
                    <a:pt x="3083" y="18306"/>
                    <a:pt x="3162" y="18241"/>
                  </a:cubicBezTo>
                  <a:lnTo>
                    <a:pt x="5381" y="16387"/>
                  </a:lnTo>
                  <a:cubicBezTo>
                    <a:pt x="5867" y="16934"/>
                    <a:pt x="6414" y="17420"/>
                    <a:pt x="7022" y="17815"/>
                  </a:cubicBezTo>
                  <a:lnTo>
                    <a:pt x="5715" y="20308"/>
                  </a:lnTo>
                  <a:cubicBezTo>
                    <a:pt x="5624" y="20520"/>
                    <a:pt x="5684" y="20794"/>
                    <a:pt x="5897" y="20885"/>
                  </a:cubicBezTo>
                  <a:cubicBezTo>
                    <a:pt x="5962" y="20922"/>
                    <a:pt x="6033" y="20940"/>
                    <a:pt x="6103" y="20940"/>
                  </a:cubicBezTo>
                  <a:cubicBezTo>
                    <a:pt x="6260" y="20940"/>
                    <a:pt x="6411" y="20850"/>
                    <a:pt x="6475" y="20703"/>
                  </a:cubicBezTo>
                  <a:lnTo>
                    <a:pt x="7782" y="18241"/>
                  </a:lnTo>
                  <a:cubicBezTo>
                    <a:pt x="8451" y="18575"/>
                    <a:pt x="9180" y="18818"/>
                    <a:pt x="9940" y="18940"/>
                  </a:cubicBezTo>
                  <a:lnTo>
                    <a:pt x="9697" y="21675"/>
                  </a:lnTo>
                  <a:cubicBezTo>
                    <a:pt x="9697" y="21888"/>
                    <a:pt x="9879" y="22101"/>
                    <a:pt x="10092" y="22131"/>
                  </a:cubicBezTo>
                  <a:cubicBezTo>
                    <a:pt x="10110" y="22134"/>
                    <a:pt x="10127" y="22135"/>
                    <a:pt x="10145" y="22135"/>
                  </a:cubicBezTo>
                  <a:cubicBezTo>
                    <a:pt x="10365" y="22135"/>
                    <a:pt x="10548" y="21962"/>
                    <a:pt x="10548" y="21736"/>
                  </a:cubicBezTo>
                  <a:lnTo>
                    <a:pt x="10791" y="19031"/>
                  </a:lnTo>
                  <a:cubicBezTo>
                    <a:pt x="10891" y="19035"/>
                    <a:pt x="10991" y="19037"/>
                    <a:pt x="11089" y="19037"/>
                  </a:cubicBezTo>
                  <a:cubicBezTo>
                    <a:pt x="11767" y="19037"/>
                    <a:pt x="12403" y="18947"/>
                    <a:pt x="13040" y="18788"/>
                  </a:cubicBezTo>
                  <a:lnTo>
                    <a:pt x="13831" y="21402"/>
                  </a:lnTo>
                  <a:cubicBezTo>
                    <a:pt x="13881" y="21578"/>
                    <a:pt x="14055" y="21691"/>
                    <a:pt x="14252" y="21691"/>
                  </a:cubicBezTo>
                  <a:cubicBezTo>
                    <a:pt x="14293" y="21691"/>
                    <a:pt x="14335" y="21686"/>
                    <a:pt x="14378" y="21675"/>
                  </a:cubicBezTo>
                  <a:cubicBezTo>
                    <a:pt x="14590" y="21615"/>
                    <a:pt x="14712" y="21371"/>
                    <a:pt x="14651" y="21128"/>
                  </a:cubicBezTo>
                  <a:lnTo>
                    <a:pt x="13831" y="18545"/>
                  </a:lnTo>
                  <a:cubicBezTo>
                    <a:pt x="14560" y="18271"/>
                    <a:pt x="15229" y="17876"/>
                    <a:pt x="15837" y="17420"/>
                  </a:cubicBezTo>
                  <a:lnTo>
                    <a:pt x="17600" y="19517"/>
                  </a:lnTo>
                  <a:cubicBezTo>
                    <a:pt x="17686" y="19621"/>
                    <a:pt x="17811" y="19675"/>
                    <a:pt x="17937" y="19675"/>
                  </a:cubicBezTo>
                  <a:cubicBezTo>
                    <a:pt x="18033" y="19675"/>
                    <a:pt x="18129" y="19644"/>
                    <a:pt x="18208" y="19578"/>
                  </a:cubicBezTo>
                  <a:cubicBezTo>
                    <a:pt x="18390" y="19426"/>
                    <a:pt x="18420" y="19153"/>
                    <a:pt x="18268" y="18970"/>
                  </a:cubicBezTo>
                  <a:lnTo>
                    <a:pt x="16475" y="16843"/>
                  </a:lnTo>
                  <a:cubicBezTo>
                    <a:pt x="17022" y="16295"/>
                    <a:pt x="17508" y="15657"/>
                    <a:pt x="17873" y="14958"/>
                  </a:cubicBezTo>
                  <a:lnTo>
                    <a:pt x="20426" y="16235"/>
                  </a:lnTo>
                  <a:cubicBezTo>
                    <a:pt x="20491" y="16272"/>
                    <a:pt x="20562" y="16289"/>
                    <a:pt x="20632" y="16289"/>
                  </a:cubicBezTo>
                  <a:cubicBezTo>
                    <a:pt x="20789" y="16289"/>
                    <a:pt x="20941" y="16200"/>
                    <a:pt x="21004" y="16052"/>
                  </a:cubicBezTo>
                  <a:cubicBezTo>
                    <a:pt x="21126" y="15839"/>
                    <a:pt x="21034" y="15566"/>
                    <a:pt x="20822" y="15475"/>
                  </a:cubicBezTo>
                  <a:lnTo>
                    <a:pt x="18208" y="14168"/>
                  </a:lnTo>
                  <a:cubicBezTo>
                    <a:pt x="18451" y="13529"/>
                    <a:pt x="18633" y="12861"/>
                    <a:pt x="18694" y="12162"/>
                  </a:cubicBezTo>
                  <a:lnTo>
                    <a:pt x="21673" y="12435"/>
                  </a:lnTo>
                  <a:cubicBezTo>
                    <a:pt x="21690" y="12437"/>
                    <a:pt x="21708" y="12438"/>
                    <a:pt x="21726" y="12438"/>
                  </a:cubicBezTo>
                  <a:cubicBezTo>
                    <a:pt x="21946" y="12438"/>
                    <a:pt x="22129" y="12265"/>
                    <a:pt x="22129" y="12040"/>
                  </a:cubicBezTo>
                  <a:cubicBezTo>
                    <a:pt x="22159" y="11827"/>
                    <a:pt x="21977" y="11615"/>
                    <a:pt x="21764" y="11584"/>
                  </a:cubicBezTo>
                  <a:lnTo>
                    <a:pt x="18724" y="11311"/>
                  </a:lnTo>
                  <a:cubicBezTo>
                    <a:pt x="18694" y="10611"/>
                    <a:pt x="18603" y="9912"/>
                    <a:pt x="18390" y="9244"/>
                  </a:cubicBezTo>
                  <a:lnTo>
                    <a:pt x="21399" y="8332"/>
                  </a:lnTo>
                  <a:cubicBezTo>
                    <a:pt x="21642" y="8241"/>
                    <a:pt x="21764" y="7997"/>
                    <a:pt x="21703" y="7785"/>
                  </a:cubicBezTo>
                  <a:cubicBezTo>
                    <a:pt x="21630" y="7615"/>
                    <a:pt x="21461" y="7484"/>
                    <a:pt x="21288" y="7484"/>
                  </a:cubicBezTo>
                  <a:cubicBezTo>
                    <a:pt x="21244" y="7484"/>
                    <a:pt x="21199" y="7493"/>
                    <a:pt x="21156" y="7511"/>
                  </a:cubicBezTo>
                  <a:lnTo>
                    <a:pt x="18086" y="8453"/>
                  </a:lnTo>
                  <a:cubicBezTo>
                    <a:pt x="17812" y="7815"/>
                    <a:pt x="17448" y="7207"/>
                    <a:pt x="16992" y="6660"/>
                  </a:cubicBezTo>
                  <a:lnTo>
                    <a:pt x="19545" y="4532"/>
                  </a:lnTo>
                  <a:cubicBezTo>
                    <a:pt x="19727" y="4380"/>
                    <a:pt x="19758" y="4137"/>
                    <a:pt x="19606" y="3955"/>
                  </a:cubicBezTo>
                  <a:cubicBezTo>
                    <a:pt x="19519" y="3851"/>
                    <a:pt x="19394" y="3797"/>
                    <a:pt x="19268" y="3797"/>
                  </a:cubicBezTo>
                  <a:cubicBezTo>
                    <a:pt x="19173" y="3797"/>
                    <a:pt x="19077" y="3828"/>
                    <a:pt x="18998" y="3894"/>
                  </a:cubicBezTo>
                  <a:lnTo>
                    <a:pt x="16414" y="6052"/>
                  </a:lnTo>
                  <a:cubicBezTo>
                    <a:pt x="15958" y="5566"/>
                    <a:pt x="15411" y="5171"/>
                    <a:pt x="14834" y="4867"/>
                  </a:cubicBezTo>
                  <a:lnTo>
                    <a:pt x="16445" y="1827"/>
                  </a:lnTo>
                  <a:cubicBezTo>
                    <a:pt x="16566" y="1614"/>
                    <a:pt x="16475" y="1341"/>
                    <a:pt x="16262" y="1250"/>
                  </a:cubicBezTo>
                  <a:cubicBezTo>
                    <a:pt x="16197" y="1212"/>
                    <a:pt x="16129" y="1195"/>
                    <a:pt x="16063" y="1195"/>
                  </a:cubicBezTo>
                  <a:cubicBezTo>
                    <a:pt x="15912" y="1195"/>
                    <a:pt x="15769" y="1284"/>
                    <a:pt x="15685" y="1432"/>
                  </a:cubicBezTo>
                  <a:lnTo>
                    <a:pt x="14074" y="4472"/>
                  </a:lnTo>
                  <a:cubicBezTo>
                    <a:pt x="13466" y="4228"/>
                    <a:pt x="12827" y="4046"/>
                    <a:pt x="12128" y="3955"/>
                  </a:cubicBezTo>
                  <a:lnTo>
                    <a:pt x="12463" y="459"/>
                  </a:lnTo>
                  <a:cubicBezTo>
                    <a:pt x="12463" y="247"/>
                    <a:pt x="12311" y="34"/>
                    <a:pt x="12068" y="3"/>
                  </a:cubicBezTo>
                  <a:cubicBezTo>
                    <a:pt x="12050" y="1"/>
                    <a:pt x="12032" y="0"/>
                    <a:pt x="12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6"/>
            <p:cNvSpPr/>
            <p:nvPr/>
          </p:nvSpPr>
          <p:spPr>
            <a:xfrm>
              <a:off x="3412950" y="3744900"/>
              <a:ext cx="64600" cy="62575"/>
            </a:xfrm>
            <a:custGeom>
              <a:avLst/>
              <a:gdLst/>
              <a:ahLst/>
              <a:cxnLst/>
              <a:rect l="l" t="t" r="r" b="b"/>
              <a:pathLst>
                <a:path w="2584" h="2503" extrusionOk="0">
                  <a:moveTo>
                    <a:pt x="1291" y="1"/>
                  </a:moveTo>
                  <a:cubicBezTo>
                    <a:pt x="666" y="1"/>
                    <a:pt x="119" y="497"/>
                    <a:pt x="61" y="1130"/>
                  </a:cubicBezTo>
                  <a:cubicBezTo>
                    <a:pt x="0" y="1829"/>
                    <a:pt x="517" y="2437"/>
                    <a:pt x="1186" y="2498"/>
                  </a:cubicBezTo>
                  <a:cubicBezTo>
                    <a:pt x="1223" y="2501"/>
                    <a:pt x="1260" y="2503"/>
                    <a:pt x="1297" y="2503"/>
                  </a:cubicBezTo>
                  <a:cubicBezTo>
                    <a:pt x="1945" y="2503"/>
                    <a:pt x="2466" y="2006"/>
                    <a:pt x="2523" y="1373"/>
                  </a:cubicBezTo>
                  <a:cubicBezTo>
                    <a:pt x="2584" y="674"/>
                    <a:pt x="2098" y="66"/>
                    <a:pt x="1398" y="6"/>
                  </a:cubicBezTo>
                  <a:cubicBezTo>
                    <a:pt x="1363" y="2"/>
                    <a:pt x="1327" y="1"/>
                    <a:pt x="1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6"/>
            <p:cNvSpPr/>
            <p:nvPr/>
          </p:nvSpPr>
          <p:spPr>
            <a:xfrm>
              <a:off x="3824800" y="3530600"/>
              <a:ext cx="64625" cy="61825"/>
            </a:xfrm>
            <a:custGeom>
              <a:avLst/>
              <a:gdLst/>
              <a:ahLst/>
              <a:cxnLst/>
              <a:rect l="l" t="t" r="r" b="b"/>
              <a:pathLst>
                <a:path w="2585" h="2473" extrusionOk="0">
                  <a:moveTo>
                    <a:pt x="1286" y="1"/>
                  </a:moveTo>
                  <a:cubicBezTo>
                    <a:pt x="663" y="1"/>
                    <a:pt x="119" y="471"/>
                    <a:pt x="62" y="1131"/>
                  </a:cubicBezTo>
                  <a:cubicBezTo>
                    <a:pt x="1" y="1799"/>
                    <a:pt x="517" y="2407"/>
                    <a:pt x="1186" y="2468"/>
                  </a:cubicBezTo>
                  <a:cubicBezTo>
                    <a:pt x="1224" y="2471"/>
                    <a:pt x="1261" y="2473"/>
                    <a:pt x="1298" y="2473"/>
                  </a:cubicBezTo>
                  <a:cubicBezTo>
                    <a:pt x="1946" y="2473"/>
                    <a:pt x="2466" y="1976"/>
                    <a:pt x="2524" y="1343"/>
                  </a:cubicBezTo>
                  <a:cubicBezTo>
                    <a:pt x="2584" y="675"/>
                    <a:pt x="2098" y="67"/>
                    <a:pt x="1399" y="6"/>
                  </a:cubicBezTo>
                  <a:cubicBezTo>
                    <a:pt x="1361" y="3"/>
                    <a:pt x="1324"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6"/>
            <p:cNvSpPr/>
            <p:nvPr/>
          </p:nvSpPr>
          <p:spPr>
            <a:xfrm>
              <a:off x="3279975" y="3376350"/>
              <a:ext cx="65375" cy="62575"/>
            </a:xfrm>
            <a:custGeom>
              <a:avLst/>
              <a:gdLst/>
              <a:ahLst/>
              <a:cxnLst/>
              <a:rect l="l" t="t" r="r" b="b"/>
              <a:pathLst>
                <a:path w="2615" h="2503" extrusionOk="0">
                  <a:moveTo>
                    <a:pt x="1317" y="1"/>
                  </a:moveTo>
                  <a:cubicBezTo>
                    <a:pt x="666" y="1"/>
                    <a:pt x="118" y="498"/>
                    <a:pt x="61" y="1130"/>
                  </a:cubicBezTo>
                  <a:cubicBezTo>
                    <a:pt x="0" y="1829"/>
                    <a:pt x="517" y="2437"/>
                    <a:pt x="1185" y="2498"/>
                  </a:cubicBezTo>
                  <a:cubicBezTo>
                    <a:pt x="1223" y="2501"/>
                    <a:pt x="1260" y="2503"/>
                    <a:pt x="1297" y="2503"/>
                  </a:cubicBezTo>
                  <a:cubicBezTo>
                    <a:pt x="1948" y="2503"/>
                    <a:pt x="2496" y="2006"/>
                    <a:pt x="2553" y="1373"/>
                  </a:cubicBezTo>
                  <a:cubicBezTo>
                    <a:pt x="2614" y="674"/>
                    <a:pt x="2097" y="66"/>
                    <a:pt x="1429" y="6"/>
                  </a:cubicBezTo>
                  <a:cubicBezTo>
                    <a:pt x="1391" y="2"/>
                    <a:pt x="1354" y="1"/>
                    <a:pt x="1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6"/>
            <p:cNvSpPr/>
            <p:nvPr/>
          </p:nvSpPr>
          <p:spPr>
            <a:xfrm>
              <a:off x="3566450" y="3218300"/>
              <a:ext cx="64600" cy="61825"/>
            </a:xfrm>
            <a:custGeom>
              <a:avLst/>
              <a:gdLst/>
              <a:ahLst/>
              <a:cxnLst/>
              <a:rect l="l" t="t" r="r" b="b"/>
              <a:pathLst>
                <a:path w="2584" h="2473" extrusionOk="0">
                  <a:moveTo>
                    <a:pt x="1286" y="0"/>
                  </a:moveTo>
                  <a:cubicBezTo>
                    <a:pt x="663" y="0"/>
                    <a:pt x="118" y="470"/>
                    <a:pt x="61" y="1130"/>
                  </a:cubicBezTo>
                  <a:cubicBezTo>
                    <a:pt x="0" y="1799"/>
                    <a:pt x="487" y="2407"/>
                    <a:pt x="1186" y="2467"/>
                  </a:cubicBezTo>
                  <a:cubicBezTo>
                    <a:pt x="1222" y="2471"/>
                    <a:pt x="1257" y="2472"/>
                    <a:pt x="1293" y="2472"/>
                  </a:cubicBezTo>
                  <a:cubicBezTo>
                    <a:pt x="1918" y="2472"/>
                    <a:pt x="2466" y="1976"/>
                    <a:pt x="2523" y="1343"/>
                  </a:cubicBezTo>
                  <a:cubicBezTo>
                    <a:pt x="2584" y="644"/>
                    <a:pt x="2067" y="66"/>
                    <a:pt x="1398" y="5"/>
                  </a:cubicBezTo>
                  <a:cubicBezTo>
                    <a:pt x="1361" y="2"/>
                    <a:pt x="1323"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6"/>
            <p:cNvSpPr/>
            <p:nvPr/>
          </p:nvSpPr>
          <p:spPr>
            <a:xfrm>
              <a:off x="3627225" y="3780625"/>
              <a:ext cx="65375" cy="61825"/>
            </a:xfrm>
            <a:custGeom>
              <a:avLst/>
              <a:gdLst/>
              <a:ahLst/>
              <a:cxnLst/>
              <a:rect l="l" t="t" r="r" b="b"/>
              <a:pathLst>
                <a:path w="2615" h="2473" extrusionOk="0">
                  <a:moveTo>
                    <a:pt x="1318" y="0"/>
                  </a:moveTo>
                  <a:cubicBezTo>
                    <a:pt x="667" y="0"/>
                    <a:pt x="119" y="497"/>
                    <a:pt x="62" y="1130"/>
                  </a:cubicBezTo>
                  <a:cubicBezTo>
                    <a:pt x="1" y="1798"/>
                    <a:pt x="518" y="2406"/>
                    <a:pt x="1186" y="2467"/>
                  </a:cubicBezTo>
                  <a:cubicBezTo>
                    <a:pt x="1226" y="2471"/>
                    <a:pt x="1265" y="2472"/>
                    <a:pt x="1304" y="2472"/>
                  </a:cubicBezTo>
                  <a:cubicBezTo>
                    <a:pt x="1952" y="2472"/>
                    <a:pt x="2497" y="2002"/>
                    <a:pt x="2554" y="1343"/>
                  </a:cubicBezTo>
                  <a:cubicBezTo>
                    <a:pt x="2615" y="674"/>
                    <a:pt x="2098" y="66"/>
                    <a:pt x="1429" y="5"/>
                  </a:cubicBezTo>
                  <a:cubicBezTo>
                    <a:pt x="1392" y="2"/>
                    <a:pt x="1355" y="0"/>
                    <a:pt x="1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6"/>
            <p:cNvSpPr/>
            <p:nvPr/>
          </p:nvSpPr>
          <p:spPr>
            <a:xfrm>
              <a:off x="3811125" y="3636325"/>
              <a:ext cx="43350" cy="41275"/>
            </a:xfrm>
            <a:custGeom>
              <a:avLst/>
              <a:gdLst/>
              <a:ahLst/>
              <a:cxnLst/>
              <a:rect l="l" t="t" r="r" b="b"/>
              <a:pathLst>
                <a:path w="1734" h="1651" extrusionOk="0">
                  <a:moveTo>
                    <a:pt x="885" y="0"/>
                  </a:moveTo>
                  <a:cubicBezTo>
                    <a:pt x="454" y="0"/>
                    <a:pt x="89" y="325"/>
                    <a:pt x="31" y="762"/>
                  </a:cubicBezTo>
                  <a:cubicBezTo>
                    <a:pt x="1" y="1218"/>
                    <a:pt x="335" y="1613"/>
                    <a:pt x="791" y="1643"/>
                  </a:cubicBezTo>
                  <a:cubicBezTo>
                    <a:pt x="827" y="1648"/>
                    <a:pt x="863" y="1650"/>
                    <a:pt x="898" y="1650"/>
                  </a:cubicBezTo>
                  <a:cubicBezTo>
                    <a:pt x="1307" y="1650"/>
                    <a:pt x="1644" y="1334"/>
                    <a:pt x="1672" y="914"/>
                  </a:cubicBezTo>
                  <a:cubicBezTo>
                    <a:pt x="1733" y="458"/>
                    <a:pt x="1399" y="63"/>
                    <a:pt x="943" y="2"/>
                  </a:cubicBezTo>
                  <a:cubicBezTo>
                    <a:pt x="924" y="1"/>
                    <a:pt x="904"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6"/>
            <p:cNvSpPr/>
            <p:nvPr/>
          </p:nvSpPr>
          <p:spPr>
            <a:xfrm>
              <a:off x="3295150" y="3597425"/>
              <a:ext cx="42600" cy="41300"/>
            </a:xfrm>
            <a:custGeom>
              <a:avLst/>
              <a:gdLst/>
              <a:ahLst/>
              <a:cxnLst/>
              <a:rect l="l" t="t" r="r" b="b"/>
              <a:pathLst>
                <a:path w="1704" h="1652" extrusionOk="0">
                  <a:moveTo>
                    <a:pt x="806" y="1"/>
                  </a:moveTo>
                  <a:cubicBezTo>
                    <a:pt x="397" y="1"/>
                    <a:pt x="59" y="317"/>
                    <a:pt x="31" y="737"/>
                  </a:cubicBezTo>
                  <a:cubicBezTo>
                    <a:pt x="1" y="1193"/>
                    <a:pt x="335" y="1588"/>
                    <a:pt x="761" y="1649"/>
                  </a:cubicBezTo>
                  <a:cubicBezTo>
                    <a:pt x="780" y="1650"/>
                    <a:pt x="799" y="1651"/>
                    <a:pt x="818" y="1651"/>
                  </a:cubicBezTo>
                  <a:cubicBezTo>
                    <a:pt x="1250" y="1651"/>
                    <a:pt x="1614" y="1326"/>
                    <a:pt x="1673" y="889"/>
                  </a:cubicBezTo>
                  <a:cubicBezTo>
                    <a:pt x="1703" y="433"/>
                    <a:pt x="1369" y="38"/>
                    <a:pt x="913" y="8"/>
                  </a:cubicBezTo>
                  <a:cubicBezTo>
                    <a:pt x="877" y="3"/>
                    <a:pt x="841"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6"/>
            <p:cNvSpPr/>
            <p:nvPr/>
          </p:nvSpPr>
          <p:spPr>
            <a:xfrm>
              <a:off x="3526925" y="3789800"/>
              <a:ext cx="43350" cy="41175"/>
            </a:xfrm>
            <a:custGeom>
              <a:avLst/>
              <a:gdLst/>
              <a:ahLst/>
              <a:cxnLst/>
              <a:rect l="l" t="t" r="r" b="b"/>
              <a:pathLst>
                <a:path w="1734" h="1647" extrusionOk="0">
                  <a:moveTo>
                    <a:pt x="885" y="1"/>
                  </a:moveTo>
                  <a:cubicBezTo>
                    <a:pt x="454" y="1"/>
                    <a:pt x="89" y="326"/>
                    <a:pt x="31" y="763"/>
                  </a:cubicBezTo>
                  <a:cubicBezTo>
                    <a:pt x="1" y="1188"/>
                    <a:pt x="335" y="1614"/>
                    <a:pt x="791" y="1644"/>
                  </a:cubicBezTo>
                  <a:cubicBezTo>
                    <a:pt x="810" y="1646"/>
                    <a:pt x="829" y="1646"/>
                    <a:pt x="848" y="1646"/>
                  </a:cubicBezTo>
                  <a:cubicBezTo>
                    <a:pt x="1280" y="1646"/>
                    <a:pt x="1643" y="1321"/>
                    <a:pt x="1672" y="884"/>
                  </a:cubicBezTo>
                  <a:cubicBezTo>
                    <a:pt x="1733" y="428"/>
                    <a:pt x="1399" y="33"/>
                    <a:pt x="943" y="3"/>
                  </a:cubicBezTo>
                  <a:cubicBezTo>
                    <a:pt x="924" y="2"/>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3767050" y="3338300"/>
              <a:ext cx="44100" cy="41425"/>
            </a:xfrm>
            <a:custGeom>
              <a:avLst/>
              <a:gdLst/>
              <a:ahLst/>
              <a:cxnLst/>
              <a:rect l="l" t="t" r="r" b="b"/>
              <a:pathLst>
                <a:path w="1764" h="1657" extrusionOk="0">
                  <a:moveTo>
                    <a:pt x="846" y="0"/>
                  </a:moveTo>
                  <a:cubicBezTo>
                    <a:pt x="808" y="0"/>
                    <a:pt x="769" y="3"/>
                    <a:pt x="730" y="8"/>
                  </a:cubicBezTo>
                  <a:cubicBezTo>
                    <a:pt x="305" y="69"/>
                    <a:pt x="1" y="494"/>
                    <a:pt x="61" y="950"/>
                  </a:cubicBezTo>
                  <a:cubicBezTo>
                    <a:pt x="117" y="1367"/>
                    <a:pt x="478" y="1657"/>
                    <a:pt x="888" y="1657"/>
                  </a:cubicBezTo>
                  <a:cubicBezTo>
                    <a:pt x="926" y="1657"/>
                    <a:pt x="965" y="1654"/>
                    <a:pt x="1004" y="1649"/>
                  </a:cubicBezTo>
                  <a:cubicBezTo>
                    <a:pt x="1429" y="1558"/>
                    <a:pt x="1764" y="1163"/>
                    <a:pt x="1672" y="707"/>
                  </a:cubicBezTo>
                  <a:cubicBezTo>
                    <a:pt x="1617" y="290"/>
                    <a:pt x="1256" y="0"/>
                    <a:pt x="8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3460050" y="3244700"/>
              <a:ext cx="54750" cy="50850"/>
            </a:xfrm>
            <a:custGeom>
              <a:avLst/>
              <a:gdLst/>
              <a:ahLst/>
              <a:cxnLst/>
              <a:rect l="l" t="t" r="r" b="b"/>
              <a:pathLst>
                <a:path w="2190" h="2034" extrusionOk="0">
                  <a:moveTo>
                    <a:pt x="1101" y="0"/>
                  </a:moveTo>
                  <a:cubicBezTo>
                    <a:pt x="1049" y="0"/>
                    <a:pt x="996" y="4"/>
                    <a:pt x="943" y="13"/>
                  </a:cubicBezTo>
                  <a:cubicBezTo>
                    <a:pt x="396" y="104"/>
                    <a:pt x="1" y="621"/>
                    <a:pt x="92" y="1168"/>
                  </a:cubicBezTo>
                  <a:cubicBezTo>
                    <a:pt x="174" y="1686"/>
                    <a:pt x="598" y="2033"/>
                    <a:pt x="1080" y="2033"/>
                  </a:cubicBezTo>
                  <a:cubicBezTo>
                    <a:pt x="1135" y="2033"/>
                    <a:pt x="1191" y="2029"/>
                    <a:pt x="1247" y="2019"/>
                  </a:cubicBezTo>
                  <a:cubicBezTo>
                    <a:pt x="1825" y="1959"/>
                    <a:pt x="2189" y="1442"/>
                    <a:pt x="2098" y="864"/>
                  </a:cubicBezTo>
                  <a:cubicBezTo>
                    <a:pt x="2016" y="370"/>
                    <a:pt x="1586" y="0"/>
                    <a:pt x="1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2" name="Google Shape;1412;p46"/>
          <p:cNvSpPr/>
          <p:nvPr/>
        </p:nvSpPr>
        <p:spPr>
          <a:xfrm>
            <a:off x="534138" y="4420338"/>
            <a:ext cx="358170" cy="358170"/>
          </a:xfrm>
          <a:custGeom>
            <a:avLst/>
            <a:gdLst/>
            <a:ahLst/>
            <a:cxnLst/>
            <a:rect l="l" t="t" r="r" b="b"/>
            <a:pathLst>
              <a:path w="8056" h="8056" extrusionOk="0">
                <a:moveTo>
                  <a:pt x="4013" y="0"/>
                </a:moveTo>
                <a:cubicBezTo>
                  <a:pt x="1794" y="0"/>
                  <a:pt x="0" y="1794"/>
                  <a:pt x="0" y="4013"/>
                </a:cubicBezTo>
                <a:cubicBezTo>
                  <a:pt x="0" y="6262"/>
                  <a:pt x="1794" y="8055"/>
                  <a:pt x="4013" y="8055"/>
                </a:cubicBezTo>
                <a:cubicBezTo>
                  <a:pt x="6232" y="8055"/>
                  <a:pt x="8055" y="6262"/>
                  <a:pt x="8055" y="4013"/>
                </a:cubicBezTo>
                <a:cubicBezTo>
                  <a:pt x="8055" y="1794"/>
                  <a:pt x="6232" y="0"/>
                  <a:pt x="4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6"/>
          <p:cNvSpPr/>
          <p:nvPr/>
        </p:nvSpPr>
        <p:spPr>
          <a:xfrm>
            <a:off x="2388863" y="4366663"/>
            <a:ext cx="358150" cy="358150"/>
          </a:xfrm>
          <a:custGeom>
            <a:avLst/>
            <a:gdLst/>
            <a:ahLst/>
            <a:cxnLst/>
            <a:rect l="l" t="t" r="r" b="b"/>
            <a:pathLst>
              <a:path w="10305" h="10305" extrusionOk="0">
                <a:moveTo>
                  <a:pt x="5594" y="1"/>
                </a:moveTo>
                <a:lnTo>
                  <a:pt x="4378" y="2676"/>
                </a:lnTo>
                <a:lnTo>
                  <a:pt x="1825" y="1186"/>
                </a:lnTo>
                <a:lnTo>
                  <a:pt x="2858" y="3952"/>
                </a:lnTo>
                <a:lnTo>
                  <a:pt x="1" y="4682"/>
                </a:lnTo>
                <a:lnTo>
                  <a:pt x="2676" y="5928"/>
                </a:lnTo>
                <a:lnTo>
                  <a:pt x="1186" y="8481"/>
                </a:lnTo>
                <a:lnTo>
                  <a:pt x="1186" y="8481"/>
                </a:lnTo>
                <a:lnTo>
                  <a:pt x="3952" y="7448"/>
                </a:lnTo>
                <a:lnTo>
                  <a:pt x="4682" y="10305"/>
                </a:lnTo>
                <a:lnTo>
                  <a:pt x="5928" y="7630"/>
                </a:lnTo>
                <a:lnTo>
                  <a:pt x="8481" y="9119"/>
                </a:lnTo>
                <a:lnTo>
                  <a:pt x="7448" y="6353"/>
                </a:lnTo>
                <a:lnTo>
                  <a:pt x="10305" y="5594"/>
                </a:lnTo>
                <a:lnTo>
                  <a:pt x="7630" y="4378"/>
                </a:lnTo>
                <a:lnTo>
                  <a:pt x="9119" y="1825"/>
                </a:lnTo>
                <a:lnTo>
                  <a:pt x="6353" y="2858"/>
                </a:lnTo>
                <a:lnTo>
                  <a:pt x="5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254DC2-9920-2FC3-B651-E2961E8C5B16}"/>
              </a:ext>
            </a:extLst>
          </p:cNvPr>
          <p:cNvSpPr>
            <a:spLocks noGrp="1"/>
          </p:cNvSpPr>
          <p:nvPr>
            <p:ph type="subTitle" idx="1"/>
          </p:nvPr>
        </p:nvSpPr>
        <p:spPr>
          <a:xfrm>
            <a:off x="364488" y="3620478"/>
            <a:ext cx="8232663" cy="480300"/>
          </a:xfrm>
        </p:spPr>
        <p:txBody>
          <a:bodyPr/>
          <a:lstStyle/>
          <a:p>
            <a:endParaRPr lang="en-US" dirty="0"/>
          </a:p>
        </p:txBody>
      </p:sp>
      <p:pic>
        <p:nvPicPr>
          <p:cNvPr id="6" name="Picture 5">
            <a:extLst>
              <a:ext uri="{FF2B5EF4-FFF2-40B4-BE49-F238E27FC236}">
                <a16:creationId xmlns:a16="http://schemas.microsoft.com/office/drawing/2014/main" id="{89E58128-A275-EE69-F999-317EC0E41CE0}"/>
              </a:ext>
            </a:extLst>
          </p:cNvPr>
          <p:cNvPicPr>
            <a:picLocks noChangeAspect="1"/>
          </p:cNvPicPr>
          <p:nvPr/>
        </p:nvPicPr>
        <p:blipFill>
          <a:blip r:embed="rId2"/>
          <a:stretch>
            <a:fillRect/>
          </a:stretch>
        </p:blipFill>
        <p:spPr>
          <a:xfrm>
            <a:off x="685800" y="1523022"/>
            <a:ext cx="7772400" cy="1895262"/>
          </a:xfrm>
          <a:prstGeom prst="rect">
            <a:avLst/>
          </a:prstGeom>
        </p:spPr>
      </p:pic>
    </p:spTree>
    <p:extLst>
      <p:ext uri="{BB962C8B-B14F-4D97-AF65-F5344CB8AC3E}">
        <p14:creationId xmlns:p14="http://schemas.microsoft.com/office/powerpoint/2010/main" val="324109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3D30-B090-5B14-F89A-09655E7B6C0A}"/>
              </a:ext>
            </a:extLst>
          </p:cNvPr>
          <p:cNvSpPr>
            <a:spLocks noGrp="1"/>
          </p:cNvSpPr>
          <p:nvPr>
            <p:ph type="title"/>
          </p:nvPr>
        </p:nvSpPr>
        <p:spPr>
          <a:xfrm>
            <a:off x="812725" y="124385"/>
            <a:ext cx="5213400" cy="861900"/>
          </a:xfrm>
        </p:spPr>
        <p:txBody>
          <a:bodyPr/>
          <a:lstStyle/>
          <a:p>
            <a:r>
              <a:rPr lang="en-US" dirty="0"/>
              <a:t>Selection Centre</a:t>
            </a:r>
          </a:p>
        </p:txBody>
      </p:sp>
      <p:sp>
        <p:nvSpPr>
          <p:cNvPr id="3" name="Subtitle 3">
            <a:extLst>
              <a:ext uri="{FF2B5EF4-FFF2-40B4-BE49-F238E27FC236}">
                <a16:creationId xmlns:a16="http://schemas.microsoft.com/office/drawing/2014/main" id="{B61685A6-886A-BAA1-8084-24858741CFCC}"/>
              </a:ext>
            </a:extLst>
          </p:cNvPr>
          <p:cNvSpPr txBox="1">
            <a:spLocks/>
          </p:cNvSpPr>
          <p:nvPr/>
        </p:nvSpPr>
        <p:spPr>
          <a:xfrm>
            <a:off x="383588" y="903574"/>
            <a:ext cx="8491613" cy="1242452"/>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800"/>
              <a:buFont typeface="Montserrat Medium"/>
              <a:buNone/>
              <a:defRPr sz="1600" b="0" i="0" u="none" strike="noStrike" cap="none">
                <a:solidFill>
                  <a:schemeClr val="dk1"/>
                </a:solidFill>
                <a:latin typeface="Albert Sans Medium"/>
                <a:ea typeface="Albert Sans Medium"/>
                <a:cs typeface="Albert Sans Medium"/>
                <a:sym typeface="Albert Sans Medium"/>
              </a:defRPr>
            </a:lvl1pPr>
            <a:lvl2pPr marL="914400" marR="0" lvl="1"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2pPr>
            <a:lvl3pPr marL="1371600" marR="0" lvl="2"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3pPr>
            <a:lvl4pPr marL="1828800" marR="0" lvl="3"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4pPr>
            <a:lvl5pPr marL="2286000" marR="0" lvl="4"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5pPr>
            <a:lvl6pPr marL="2743200" marR="0" lvl="5"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6pPr>
            <a:lvl7pPr marL="3200400" marR="0" lvl="6"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7pPr>
            <a:lvl8pPr marL="3657600" marR="0" lvl="7"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8pPr>
            <a:lvl9pPr marL="4114800" marR="0" lvl="8"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9pPr>
          </a:lstStyle>
          <a:p>
            <a:pPr>
              <a:buFont typeface="Arial" panose="020B0604020202020204" pitchFamily="34" charset="0"/>
              <a:buChar char="•"/>
            </a:pPr>
            <a:r>
              <a:rPr lang="en-US" sz="1800" dirty="0"/>
              <a:t>Virtual online interviews</a:t>
            </a:r>
          </a:p>
          <a:p>
            <a:pPr>
              <a:buFont typeface="Arial" panose="020B0604020202020204" pitchFamily="34" charset="0"/>
              <a:buChar char="•"/>
            </a:pPr>
            <a:r>
              <a:rPr lang="en-US" sz="1800" dirty="0"/>
              <a:t>Fixed days</a:t>
            </a:r>
          </a:p>
          <a:p>
            <a:pPr>
              <a:buFont typeface="Arial" panose="020B0604020202020204" pitchFamily="34" charset="0"/>
              <a:buChar char="•"/>
            </a:pPr>
            <a:r>
              <a:rPr lang="en-US" sz="1800" dirty="0"/>
              <a:t>Usually between 200-300 slots</a:t>
            </a:r>
          </a:p>
          <a:p>
            <a:endParaRPr lang="en-GB" sz="1800" dirty="0"/>
          </a:p>
          <a:p>
            <a:endParaRPr lang="en-GB" sz="1800" dirty="0"/>
          </a:p>
          <a:p>
            <a:endParaRPr lang="en-GB" sz="1800" dirty="0"/>
          </a:p>
          <a:p>
            <a:endParaRPr lang="en-GB" sz="1800" dirty="0"/>
          </a:p>
          <a:p>
            <a:pPr>
              <a:buFont typeface="Arial" panose="020B0604020202020204" pitchFamily="34" charset="0"/>
              <a:buChar char="•"/>
            </a:pPr>
            <a:r>
              <a:rPr lang="en-GB" sz="1800" dirty="0"/>
              <a:t>6 questions x 6 minutes</a:t>
            </a:r>
          </a:p>
          <a:p>
            <a:pPr>
              <a:buFont typeface="Arial" panose="020B0604020202020204" pitchFamily="34" charset="0"/>
              <a:buChar char="•"/>
            </a:pPr>
            <a:r>
              <a:rPr lang="en-GB" sz="1800" dirty="0"/>
              <a:t>2 interview stations - 3 questions in each.  </a:t>
            </a:r>
          </a:p>
          <a:p>
            <a:pPr>
              <a:buFont typeface="Arial" panose="020B0604020202020204" pitchFamily="34" charset="0"/>
              <a:buChar char="•"/>
            </a:pPr>
            <a:r>
              <a:rPr lang="en-GB" sz="1800" dirty="0"/>
              <a:t>3 assessors in each station</a:t>
            </a:r>
          </a:p>
          <a:p>
            <a:pPr>
              <a:buFont typeface="Arial" panose="020B0604020202020204" pitchFamily="34" charset="0"/>
              <a:buChar char="•"/>
            </a:pPr>
            <a:endParaRPr lang="en-US" sz="1800" dirty="0"/>
          </a:p>
          <a:p>
            <a:endParaRPr lang="en-US" dirty="0"/>
          </a:p>
        </p:txBody>
      </p:sp>
      <p:sp>
        <p:nvSpPr>
          <p:cNvPr id="6" name="Subtitle 5">
            <a:extLst>
              <a:ext uri="{FF2B5EF4-FFF2-40B4-BE49-F238E27FC236}">
                <a16:creationId xmlns:a16="http://schemas.microsoft.com/office/drawing/2014/main" id="{F680CD4C-6462-82AF-3A43-BA93EC1409AA}"/>
              </a:ext>
            </a:extLst>
          </p:cNvPr>
          <p:cNvSpPr>
            <a:spLocks noGrp="1"/>
          </p:cNvSpPr>
          <p:nvPr>
            <p:ph type="subTitle" idx="1"/>
          </p:nvPr>
        </p:nvSpPr>
        <p:spPr>
          <a:xfrm>
            <a:off x="268799" y="2146026"/>
            <a:ext cx="8793009" cy="2955801"/>
          </a:xfrm>
        </p:spPr>
        <p:txBody>
          <a:bodyPr/>
          <a:lstStyle/>
          <a:p>
            <a:endParaRPr lang="en-GB" dirty="0"/>
          </a:p>
          <a:p>
            <a:pPr marL="425450" indent="-285750" algn="l">
              <a:buFont typeface="Arial" panose="020B0604020202020204" pitchFamily="34" charset="0"/>
              <a:buChar char="•"/>
            </a:pPr>
            <a:r>
              <a:rPr lang="en-GB" dirty="0"/>
              <a:t>Two questions will need preparation. The information will be sent to you the day before your interview.</a:t>
            </a:r>
          </a:p>
          <a:p>
            <a:pPr marL="425450" indent="-285750" algn="l">
              <a:buFont typeface="Arial" panose="020B0604020202020204" pitchFamily="34" charset="0"/>
              <a:buChar char="•"/>
            </a:pPr>
            <a:endParaRPr lang="en-GB" dirty="0"/>
          </a:p>
          <a:p>
            <a:pPr marL="425450" indent="-285750" algn="l">
              <a:buFont typeface="Arial" panose="020B0604020202020204" pitchFamily="34" charset="0"/>
              <a:buChar char="•"/>
            </a:pPr>
            <a:r>
              <a:rPr lang="en-GB" dirty="0"/>
              <a:t>Interviewers will not introduce themselves. You will be cut off at the time limit.</a:t>
            </a:r>
          </a:p>
          <a:p>
            <a:pPr algn="l">
              <a:buFont typeface="Arial" panose="020B0604020202020204" pitchFamily="34" charset="0"/>
              <a:buChar char="•"/>
            </a:pPr>
            <a:endParaRPr lang="en-GB" dirty="0"/>
          </a:p>
          <a:p>
            <a:pPr algn="l">
              <a:buFont typeface="Arial" panose="020B0604020202020204" pitchFamily="34" charset="0"/>
              <a:buChar char="•"/>
            </a:pPr>
            <a:r>
              <a:rPr lang="en-GB" dirty="0"/>
              <a:t>You must reach the minimum total score set for the selection centre to be deemed “appointable”.</a:t>
            </a:r>
          </a:p>
          <a:p>
            <a:endParaRPr lang="en-GB" dirty="0"/>
          </a:p>
          <a:p>
            <a:r>
              <a:rPr lang="en-GB" dirty="0">
                <a:hlinkClick r:id="rId3"/>
              </a:rPr>
              <a:t>Recruitment Information | Medical Hub</a:t>
            </a:r>
            <a:br>
              <a:rPr lang="en-GB" dirty="0"/>
            </a:br>
            <a:endParaRPr lang="en-US" dirty="0"/>
          </a:p>
        </p:txBody>
      </p:sp>
    </p:spTree>
    <p:extLst>
      <p:ext uri="{BB962C8B-B14F-4D97-AF65-F5344CB8AC3E}">
        <p14:creationId xmlns:p14="http://schemas.microsoft.com/office/powerpoint/2010/main" val="1613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65E7-9210-97EA-8B3A-BF0445C981C0}"/>
              </a:ext>
            </a:extLst>
          </p:cNvPr>
          <p:cNvSpPr>
            <a:spLocks noGrp="1"/>
          </p:cNvSpPr>
          <p:nvPr>
            <p:ph type="title"/>
          </p:nvPr>
        </p:nvSpPr>
        <p:spPr>
          <a:xfrm>
            <a:off x="839619" y="116697"/>
            <a:ext cx="6385934" cy="861900"/>
          </a:xfrm>
        </p:spPr>
        <p:txBody>
          <a:bodyPr/>
          <a:lstStyle/>
          <a:p>
            <a:r>
              <a:rPr lang="en-US" dirty="0"/>
              <a:t>Note on Ranking Locations</a:t>
            </a:r>
          </a:p>
        </p:txBody>
      </p:sp>
      <p:sp>
        <p:nvSpPr>
          <p:cNvPr id="5" name="Subtitle 3">
            <a:extLst>
              <a:ext uri="{FF2B5EF4-FFF2-40B4-BE49-F238E27FC236}">
                <a16:creationId xmlns:a16="http://schemas.microsoft.com/office/drawing/2014/main" id="{AFE74E7C-E338-3E6B-B193-3E194E4150C8}"/>
              </a:ext>
            </a:extLst>
          </p:cNvPr>
          <p:cNvSpPr txBox="1">
            <a:spLocks/>
          </p:cNvSpPr>
          <p:nvPr/>
        </p:nvSpPr>
        <p:spPr>
          <a:xfrm>
            <a:off x="678252" y="1110356"/>
            <a:ext cx="8352732" cy="3318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800"/>
              <a:buFont typeface="Montserrat Medium"/>
              <a:buNone/>
              <a:defRPr sz="1600" b="0" i="0" u="none" strike="noStrike" cap="none">
                <a:solidFill>
                  <a:schemeClr val="dk1"/>
                </a:solidFill>
                <a:latin typeface="Albert Sans Medium"/>
                <a:ea typeface="Albert Sans Medium"/>
                <a:cs typeface="Albert Sans Medium"/>
                <a:sym typeface="Albert Sans Medium"/>
              </a:defRPr>
            </a:lvl1pPr>
            <a:lvl2pPr marL="914400" marR="0" lvl="1"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2pPr>
            <a:lvl3pPr marL="1371600" marR="0" lvl="2"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3pPr>
            <a:lvl4pPr marL="1828800" marR="0" lvl="3"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4pPr>
            <a:lvl5pPr marL="2286000" marR="0" lvl="4"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5pPr>
            <a:lvl6pPr marL="2743200" marR="0" lvl="5"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6pPr>
            <a:lvl7pPr marL="3200400" marR="0" lvl="6"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7pPr>
            <a:lvl8pPr marL="3657600" marR="0" lvl="7"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8pPr>
            <a:lvl9pPr marL="4114800" marR="0" lvl="8"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9pPr>
          </a:lstStyle>
          <a:p>
            <a:pPr>
              <a:buFont typeface="Arial" panose="020B0604020202020204" pitchFamily="34" charset="0"/>
              <a:buChar char="•"/>
            </a:pPr>
            <a:r>
              <a:rPr lang="en-US" dirty="0"/>
              <a:t>Invited to rank placements before interview</a:t>
            </a:r>
          </a:p>
          <a:p>
            <a:pPr>
              <a:buFont typeface="Arial" panose="020B0604020202020204" pitchFamily="34" charset="0"/>
              <a:buChar char="•"/>
            </a:pPr>
            <a:endParaRPr lang="en-US" dirty="0"/>
          </a:p>
          <a:p>
            <a:pPr>
              <a:buFont typeface="Arial" panose="020B0604020202020204" pitchFamily="34" charset="0"/>
              <a:buChar char="•"/>
            </a:pPr>
            <a:r>
              <a:rPr lang="en-US" dirty="0"/>
              <a:t>You can mix and match within deaneries</a:t>
            </a:r>
          </a:p>
          <a:p>
            <a:pPr>
              <a:buFont typeface="Arial" panose="020B0604020202020204" pitchFamily="34" charset="0"/>
              <a:buChar char="•"/>
            </a:pPr>
            <a:endParaRPr lang="en-US" dirty="0"/>
          </a:p>
          <a:p>
            <a:pPr>
              <a:buFont typeface="Arial" panose="020B0604020202020204" pitchFamily="34" charset="0"/>
              <a:buChar char="•"/>
            </a:pPr>
            <a:r>
              <a:rPr lang="en-US" dirty="0"/>
              <a:t>Only rank places you would be happy to move to</a:t>
            </a:r>
          </a:p>
          <a:p>
            <a:pPr>
              <a:buFont typeface="Arial" panose="020B0604020202020204" pitchFamily="34" charset="0"/>
              <a:buChar char="•"/>
            </a:pPr>
            <a:endParaRPr lang="en-US" dirty="0"/>
          </a:p>
          <a:p>
            <a:pPr>
              <a:buFont typeface="Arial" panose="020B0604020202020204" pitchFamily="34" charset="0"/>
              <a:buChar char="•"/>
            </a:pPr>
            <a:r>
              <a:rPr lang="en-US" dirty="0"/>
              <a:t>The ones you don’t rank – you won’t be considered for at all.</a:t>
            </a:r>
          </a:p>
          <a:p>
            <a:pPr>
              <a:buFont typeface="Arial" panose="020B0604020202020204" pitchFamily="34" charset="0"/>
              <a:buChar char="•"/>
            </a:pPr>
            <a:endParaRPr lang="en-US" dirty="0"/>
          </a:p>
          <a:p>
            <a:pPr>
              <a:buFont typeface="Arial" panose="020B0604020202020204" pitchFamily="34" charset="0"/>
              <a:buChar char="•"/>
            </a:pPr>
            <a:r>
              <a:rPr lang="en-US" dirty="0"/>
              <a:t>First allocation is not final, may be promoted throughout process as others withdraw or are promoted</a:t>
            </a:r>
          </a:p>
          <a:p>
            <a:pPr>
              <a:buFont typeface="Arial" panose="020B0604020202020204" pitchFamily="34" charset="0"/>
              <a:buChar char="•"/>
            </a:pPr>
            <a:endParaRPr lang="en-US" dirty="0"/>
          </a:p>
          <a:p>
            <a:pPr>
              <a:buFont typeface="Arial" panose="020B0604020202020204" pitchFamily="34" charset="0"/>
              <a:buChar char="•"/>
            </a:pPr>
            <a:r>
              <a:rPr lang="en-US" dirty="0"/>
              <a:t>You will move placements as a trainee within the region</a:t>
            </a:r>
          </a:p>
          <a:p>
            <a:endParaRPr lang="en-US" dirty="0"/>
          </a:p>
        </p:txBody>
      </p:sp>
    </p:spTree>
    <p:extLst>
      <p:ext uri="{BB962C8B-B14F-4D97-AF65-F5344CB8AC3E}">
        <p14:creationId xmlns:p14="http://schemas.microsoft.com/office/powerpoint/2010/main" val="40013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65E7-9210-97EA-8B3A-BF0445C981C0}"/>
              </a:ext>
            </a:extLst>
          </p:cNvPr>
          <p:cNvSpPr>
            <a:spLocks noGrp="1"/>
          </p:cNvSpPr>
          <p:nvPr>
            <p:ph type="title"/>
          </p:nvPr>
        </p:nvSpPr>
        <p:spPr>
          <a:xfrm>
            <a:off x="839618" y="44337"/>
            <a:ext cx="6385934" cy="861900"/>
          </a:xfrm>
        </p:spPr>
        <p:txBody>
          <a:bodyPr/>
          <a:lstStyle/>
          <a:p>
            <a:r>
              <a:rPr lang="en-US" dirty="0"/>
              <a:t>Competition Ratio</a:t>
            </a:r>
          </a:p>
        </p:txBody>
      </p:sp>
      <p:sp>
        <p:nvSpPr>
          <p:cNvPr id="5" name="Subtitle 3">
            <a:extLst>
              <a:ext uri="{FF2B5EF4-FFF2-40B4-BE49-F238E27FC236}">
                <a16:creationId xmlns:a16="http://schemas.microsoft.com/office/drawing/2014/main" id="{AFE74E7C-E338-3E6B-B193-3E194E4150C8}"/>
              </a:ext>
            </a:extLst>
          </p:cNvPr>
          <p:cNvSpPr txBox="1">
            <a:spLocks/>
          </p:cNvSpPr>
          <p:nvPr/>
        </p:nvSpPr>
        <p:spPr>
          <a:xfrm>
            <a:off x="678252" y="1110356"/>
            <a:ext cx="6708667" cy="3318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800"/>
              <a:buFont typeface="Montserrat Medium"/>
              <a:buNone/>
              <a:defRPr sz="1600" b="0" i="0" u="none" strike="noStrike" cap="none">
                <a:solidFill>
                  <a:schemeClr val="dk1"/>
                </a:solidFill>
                <a:latin typeface="Albert Sans Medium"/>
                <a:ea typeface="Albert Sans Medium"/>
                <a:cs typeface="Albert Sans Medium"/>
                <a:sym typeface="Albert Sans Medium"/>
              </a:defRPr>
            </a:lvl1pPr>
            <a:lvl2pPr marL="914400" marR="0" lvl="1"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2pPr>
            <a:lvl3pPr marL="1371600" marR="0" lvl="2"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3pPr>
            <a:lvl4pPr marL="1828800" marR="0" lvl="3"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4pPr>
            <a:lvl5pPr marL="2286000" marR="0" lvl="4"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5pPr>
            <a:lvl6pPr marL="2743200" marR="0" lvl="5"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6pPr>
            <a:lvl7pPr marL="3200400" marR="0" lvl="6"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7pPr>
            <a:lvl8pPr marL="3657600" marR="0" lvl="7"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8pPr>
            <a:lvl9pPr marL="4114800" marR="0" lvl="8"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9pPr>
          </a:lstStyle>
          <a:p>
            <a:endParaRPr lang="en-US" dirty="0"/>
          </a:p>
        </p:txBody>
      </p:sp>
      <p:graphicFrame>
        <p:nvGraphicFramePr>
          <p:cNvPr id="3" name="Table 2">
            <a:extLst>
              <a:ext uri="{FF2B5EF4-FFF2-40B4-BE49-F238E27FC236}">
                <a16:creationId xmlns:a16="http://schemas.microsoft.com/office/drawing/2014/main" id="{FB242FD4-F7EA-4D86-9D6F-33271A06663B}"/>
              </a:ext>
            </a:extLst>
          </p:cNvPr>
          <p:cNvGraphicFramePr>
            <a:graphicFrameLocks noGrp="1"/>
          </p:cNvGraphicFramePr>
          <p:nvPr>
            <p:extLst>
              <p:ext uri="{D42A27DB-BD31-4B8C-83A1-F6EECF244321}">
                <p14:modId xmlns:p14="http://schemas.microsoft.com/office/powerpoint/2010/main" val="1465474837"/>
              </p:ext>
            </p:extLst>
          </p:nvPr>
        </p:nvGraphicFramePr>
        <p:xfrm>
          <a:off x="541620" y="1130904"/>
          <a:ext cx="8016753" cy="812800"/>
        </p:xfrm>
        <a:graphic>
          <a:graphicData uri="http://schemas.openxmlformats.org/drawingml/2006/table">
            <a:tbl>
              <a:tblPr firstRow="1" firstCol="1" bandRow="1">
                <a:tableStyleId>{616DA210-FB5B-4158-B5E0-FEB733F419BA}</a:tableStyleId>
              </a:tblPr>
              <a:tblGrid>
                <a:gridCol w="1380663">
                  <a:extLst>
                    <a:ext uri="{9D8B030D-6E8A-4147-A177-3AD203B41FA5}">
                      <a16:colId xmlns:a16="http://schemas.microsoft.com/office/drawing/2014/main" val="3352550913"/>
                    </a:ext>
                  </a:extLst>
                </a:gridCol>
                <a:gridCol w="1380663">
                  <a:extLst>
                    <a:ext uri="{9D8B030D-6E8A-4147-A177-3AD203B41FA5}">
                      <a16:colId xmlns:a16="http://schemas.microsoft.com/office/drawing/2014/main" val="3896398496"/>
                    </a:ext>
                  </a:extLst>
                </a:gridCol>
                <a:gridCol w="1380663">
                  <a:extLst>
                    <a:ext uri="{9D8B030D-6E8A-4147-A177-3AD203B41FA5}">
                      <a16:colId xmlns:a16="http://schemas.microsoft.com/office/drawing/2014/main" val="3103804825"/>
                    </a:ext>
                  </a:extLst>
                </a:gridCol>
                <a:gridCol w="968691">
                  <a:extLst>
                    <a:ext uri="{9D8B030D-6E8A-4147-A177-3AD203B41FA5}">
                      <a16:colId xmlns:a16="http://schemas.microsoft.com/office/drawing/2014/main" val="2180762047"/>
                    </a:ext>
                  </a:extLst>
                </a:gridCol>
                <a:gridCol w="968691">
                  <a:extLst>
                    <a:ext uri="{9D8B030D-6E8A-4147-A177-3AD203B41FA5}">
                      <a16:colId xmlns:a16="http://schemas.microsoft.com/office/drawing/2014/main" val="729969073"/>
                    </a:ext>
                  </a:extLst>
                </a:gridCol>
                <a:gridCol w="968691">
                  <a:extLst>
                    <a:ext uri="{9D8B030D-6E8A-4147-A177-3AD203B41FA5}">
                      <a16:colId xmlns:a16="http://schemas.microsoft.com/office/drawing/2014/main" val="1650099998"/>
                    </a:ext>
                  </a:extLst>
                </a:gridCol>
                <a:gridCol w="968691">
                  <a:extLst>
                    <a:ext uri="{9D8B030D-6E8A-4147-A177-3AD203B41FA5}">
                      <a16:colId xmlns:a16="http://schemas.microsoft.com/office/drawing/2014/main" val="760874625"/>
                    </a:ext>
                  </a:extLst>
                </a:gridCol>
              </a:tblGrid>
              <a:tr h="203200">
                <a:tc>
                  <a:txBody>
                    <a:bodyPr/>
                    <a:lstStyle/>
                    <a:p>
                      <a:pPr algn="ctr" fontAlgn="b"/>
                      <a:endParaRPr lang="en-GB" sz="12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2018</a:t>
                      </a:r>
                      <a:endParaRPr lang="en-GB" sz="12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2019</a:t>
                      </a:r>
                      <a:endParaRPr lang="en-GB" sz="12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2020</a:t>
                      </a:r>
                      <a:endParaRPr lang="en-GB" sz="12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2021</a:t>
                      </a:r>
                      <a:endParaRPr lang="en-GB" sz="12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2022</a:t>
                      </a:r>
                      <a:endParaRPr lang="en-GB" sz="12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2023</a:t>
                      </a:r>
                      <a:endParaRPr lang="en-GB" sz="12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399188"/>
                  </a:ext>
                </a:extLst>
              </a:tr>
              <a:tr h="203200">
                <a:tc>
                  <a:txBody>
                    <a:bodyPr/>
                    <a:lstStyle/>
                    <a:p>
                      <a:pPr algn="ctr" fontAlgn="b"/>
                      <a:r>
                        <a:rPr lang="en-GB" sz="1200" u="none" strike="noStrike">
                          <a:effectLst/>
                        </a:rPr>
                        <a:t>Applications</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754</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804</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933</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988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1085</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1258</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9797784"/>
                  </a:ext>
                </a:extLst>
              </a:tr>
              <a:tr h="203200">
                <a:tc>
                  <a:txBody>
                    <a:bodyPr/>
                    <a:lstStyle/>
                    <a:p>
                      <a:pPr algn="ctr" fontAlgn="b"/>
                      <a:r>
                        <a:rPr lang="en-GB" sz="1200" u="none" strike="noStrike">
                          <a:effectLst/>
                        </a:rPr>
                        <a:t>Posts</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78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86</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77</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98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95</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124</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5747942"/>
                  </a:ext>
                </a:extLst>
              </a:tr>
              <a:tr h="203200">
                <a:tc>
                  <a:txBody>
                    <a:bodyPr/>
                    <a:lstStyle/>
                    <a:p>
                      <a:pPr algn="ctr" fontAlgn="b"/>
                      <a:r>
                        <a:rPr lang="en-GB" sz="1200" u="none" strike="noStrike">
                          <a:effectLst/>
                        </a:rPr>
                        <a:t>Competition ratio</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9.67</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9.35</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12.12</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10.08</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11.42</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10.15</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3949949"/>
                  </a:ext>
                </a:extLst>
              </a:tr>
            </a:tbl>
          </a:graphicData>
        </a:graphic>
      </p:graphicFrame>
      <p:pic>
        <p:nvPicPr>
          <p:cNvPr id="7" name="Picture 6">
            <a:extLst>
              <a:ext uri="{FF2B5EF4-FFF2-40B4-BE49-F238E27FC236}">
                <a16:creationId xmlns:a16="http://schemas.microsoft.com/office/drawing/2014/main" id="{08E5F03F-4DC6-A3D4-6756-967B14389F7D}"/>
              </a:ext>
            </a:extLst>
          </p:cNvPr>
          <p:cNvPicPr>
            <a:picLocks noChangeAspect="1"/>
          </p:cNvPicPr>
          <p:nvPr/>
        </p:nvPicPr>
        <p:blipFill>
          <a:blip r:embed="rId2"/>
          <a:stretch>
            <a:fillRect/>
          </a:stretch>
        </p:blipFill>
        <p:spPr>
          <a:xfrm>
            <a:off x="323478" y="871427"/>
            <a:ext cx="8234895" cy="4227736"/>
          </a:xfrm>
          <a:prstGeom prst="rect">
            <a:avLst/>
          </a:prstGeom>
        </p:spPr>
      </p:pic>
      <p:sp>
        <p:nvSpPr>
          <p:cNvPr id="6" name="TextBox 5">
            <a:extLst>
              <a:ext uri="{FF2B5EF4-FFF2-40B4-BE49-F238E27FC236}">
                <a16:creationId xmlns:a16="http://schemas.microsoft.com/office/drawing/2014/main" id="{E81767C3-58CD-0521-6EDF-01F06975CBA6}"/>
              </a:ext>
            </a:extLst>
          </p:cNvPr>
          <p:cNvSpPr txBox="1"/>
          <p:nvPr/>
        </p:nvSpPr>
        <p:spPr>
          <a:xfrm>
            <a:off x="5468644" y="399488"/>
            <a:ext cx="5433134" cy="307777"/>
          </a:xfrm>
          <a:prstGeom prst="rect">
            <a:avLst/>
          </a:prstGeom>
          <a:noFill/>
        </p:spPr>
        <p:txBody>
          <a:bodyPr wrap="square">
            <a:spAutoFit/>
          </a:bodyPr>
          <a:lstStyle/>
          <a:p>
            <a:r>
              <a:rPr lang="en-GB" dirty="0">
                <a:hlinkClick r:id="rId3"/>
              </a:rPr>
              <a:t>Competition ratios | Medical Hub</a:t>
            </a:r>
            <a:endParaRPr lang="en-GB" dirty="0"/>
          </a:p>
        </p:txBody>
      </p:sp>
    </p:spTree>
    <p:extLst>
      <p:ext uri="{BB962C8B-B14F-4D97-AF65-F5344CB8AC3E}">
        <p14:creationId xmlns:p14="http://schemas.microsoft.com/office/powerpoint/2010/main" val="77275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65E7-9210-97EA-8B3A-BF0445C981C0}"/>
              </a:ext>
            </a:extLst>
          </p:cNvPr>
          <p:cNvSpPr>
            <a:spLocks noGrp="1"/>
          </p:cNvSpPr>
          <p:nvPr>
            <p:ph type="title"/>
          </p:nvPr>
        </p:nvSpPr>
        <p:spPr>
          <a:xfrm>
            <a:off x="839619" y="116697"/>
            <a:ext cx="6385934" cy="861900"/>
          </a:xfrm>
        </p:spPr>
        <p:txBody>
          <a:bodyPr/>
          <a:lstStyle/>
          <a:p>
            <a:r>
              <a:rPr lang="en-US" dirty="0"/>
              <a:t>Takeaways</a:t>
            </a:r>
          </a:p>
        </p:txBody>
      </p:sp>
      <p:sp>
        <p:nvSpPr>
          <p:cNvPr id="5" name="Subtitle 3">
            <a:extLst>
              <a:ext uri="{FF2B5EF4-FFF2-40B4-BE49-F238E27FC236}">
                <a16:creationId xmlns:a16="http://schemas.microsoft.com/office/drawing/2014/main" id="{AFE74E7C-E338-3E6B-B193-3E194E4150C8}"/>
              </a:ext>
            </a:extLst>
          </p:cNvPr>
          <p:cNvSpPr txBox="1">
            <a:spLocks/>
          </p:cNvSpPr>
          <p:nvPr/>
        </p:nvSpPr>
        <p:spPr>
          <a:xfrm>
            <a:off x="395634" y="1130904"/>
            <a:ext cx="8352732" cy="3318208"/>
          </a:xfrm>
          <a:prstGeom prst="rect">
            <a:avLst/>
          </a:prstGeom>
          <a:solidFill>
            <a:schemeClr val="accen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800"/>
              <a:buFont typeface="Montserrat Medium"/>
              <a:buNone/>
              <a:defRPr sz="1600" b="0" i="0" u="none" strike="noStrike" cap="none">
                <a:solidFill>
                  <a:schemeClr val="dk1"/>
                </a:solidFill>
                <a:latin typeface="Albert Sans Medium"/>
                <a:ea typeface="Albert Sans Medium"/>
                <a:cs typeface="Albert Sans Medium"/>
                <a:sym typeface="Albert Sans Medium"/>
              </a:defRPr>
            </a:lvl1pPr>
            <a:lvl2pPr marL="914400" marR="0" lvl="1"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2pPr>
            <a:lvl3pPr marL="1371600" marR="0" lvl="2"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3pPr>
            <a:lvl4pPr marL="1828800" marR="0" lvl="3"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4pPr>
            <a:lvl5pPr marL="2286000" marR="0" lvl="4"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5pPr>
            <a:lvl6pPr marL="2743200" marR="0" lvl="5"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6pPr>
            <a:lvl7pPr marL="3200400" marR="0" lvl="6"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7pPr>
            <a:lvl8pPr marL="3657600" marR="0" lvl="7"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8pPr>
            <a:lvl9pPr marL="4114800" marR="0" lvl="8"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9pPr>
          </a:lstStyle>
          <a:p>
            <a:pPr>
              <a:buFont typeface="Arial" panose="020B0604020202020204" pitchFamily="34" charset="0"/>
              <a:buChar char="•"/>
            </a:pPr>
            <a:r>
              <a:rPr lang="en-US" dirty="0"/>
              <a:t>If you don’t apply you won’t be able to sit the assessment </a:t>
            </a:r>
            <a:r>
              <a:rPr lang="en-US" dirty="0" err="1"/>
              <a:t>centre</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don’t pass the assessment </a:t>
            </a:r>
            <a:r>
              <a:rPr lang="en-US" dirty="0" err="1"/>
              <a:t>centre</a:t>
            </a:r>
            <a:r>
              <a:rPr lang="en-US" dirty="0"/>
              <a:t> you won’t be shortlisted for interview</a:t>
            </a:r>
          </a:p>
          <a:p>
            <a:pPr>
              <a:buFont typeface="Arial" panose="020B0604020202020204" pitchFamily="34" charset="0"/>
              <a:buChar char="•"/>
            </a:pPr>
            <a:endParaRPr lang="en-US" dirty="0"/>
          </a:p>
          <a:p>
            <a:pPr>
              <a:buFont typeface="Arial" panose="020B0604020202020204" pitchFamily="34" charset="0"/>
              <a:buChar char="•"/>
            </a:pPr>
            <a:r>
              <a:rPr lang="en-US" dirty="0"/>
              <a:t>If you get an interview you are much more likely to get a post</a:t>
            </a:r>
          </a:p>
          <a:p>
            <a:pPr>
              <a:buFont typeface="Arial" panose="020B0604020202020204" pitchFamily="34" charset="0"/>
              <a:buChar char="•"/>
            </a:pPr>
            <a:endParaRPr lang="en-US" dirty="0"/>
          </a:p>
          <a:p>
            <a:pPr>
              <a:buFont typeface="Arial" panose="020B0604020202020204" pitchFamily="34" charset="0"/>
              <a:buChar char="•"/>
            </a:pPr>
            <a:r>
              <a:rPr lang="en-US" dirty="0"/>
              <a:t>Being selective with ranking means you may miss out on a post but if you rank a location you do not want it may be the only offer you get.</a:t>
            </a:r>
          </a:p>
          <a:p>
            <a:pPr>
              <a:buFont typeface="Arial" panose="020B0604020202020204" pitchFamily="34" charset="0"/>
              <a:buChar char="•"/>
            </a:pPr>
            <a:endParaRPr lang="en-US" dirty="0"/>
          </a:p>
          <a:p>
            <a:pPr>
              <a:buFont typeface="Arial" panose="020B0604020202020204" pitchFamily="34" charset="0"/>
              <a:buChar char="•"/>
            </a:pPr>
            <a:r>
              <a:rPr lang="en-US" dirty="0"/>
              <a:t>Practice Practice Practice!</a:t>
            </a:r>
          </a:p>
          <a:p>
            <a:pPr>
              <a:buFont typeface="Arial" panose="020B0604020202020204" pitchFamily="34" charset="0"/>
              <a:buChar char="•"/>
            </a:pPr>
            <a:endParaRPr lang="en-US" dirty="0"/>
          </a:p>
          <a:p>
            <a:pPr>
              <a:buFont typeface="Arial" panose="020B0604020202020204" pitchFamily="34" charset="0"/>
              <a:buChar char="•"/>
            </a:pPr>
            <a:r>
              <a:rPr lang="en-US" dirty="0"/>
              <a:t>Read all the available resources and the questions!</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57428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48"/>
          <p:cNvSpPr/>
          <p:nvPr/>
        </p:nvSpPr>
        <p:spPr>
          <a:xfrm rot="10800000" flipH="1">
            <a:off x="-961903" y="-837836"/>
            <a:ext cx="2484506" cy="1712556"/>
          </a:xfrm>
          <a:custGeom>
            <a:avLst/>
            <a:gdLst/>
            <a:ahLst/>
            <a:cxnLst/>
            <a:rect l="l" t="t" r="r" b="b"/>
            <a:pathLst>
              <a:path w="67601" h="46597" fill="none" extrusionOk="0">
                <a:moveTo>
                  <a:pt x="31977" y="46597"/>
                </a:moveTo>
                <a:lnTo>
                  <a:pt x="64591" y="13982"/>
                </a:lnTo>
                <a:cubicBezTo>
                  <a:pt x="67600" y="10943"/>
                  <a:pt x="67600" y="6049"/>
                  <a:pt x="64591" y="3009"/>
                </a:cubicBezTo>
                <a:lnTo>
                  <a:pt x="64591" y="3009"/>
                </a:lnTo>
                <a:cubicBezTo>
                  <a:pt x="61552" y="0"/>
                  <a:pt x="56658" y="0"/>
                  <a:pt x="53618" y="3009"/>
                </a:cubicBezTo>
                <a:lnTo>
                  <a:pt x="36202" y="20456"/>
                </a:lnTo>
                <a:cubicBezTo>
                  <a:pt x="35168" y="21490"/>
                  <a:pt x="33466" y="21490"/>
                  <a:pt x="32433" y="20456"/>
                </a:cubicBezTo>
                <a:lnTo>
                  <a:pt x="32433" y="20456"/>
                </a:lnTo>
                <a:cubicBezTo>
                  <a:pt x="31399" y="19393"/>
                  <a:pt x="31399" y="17721"/>
                  <a:pt x="32433" y="16687"/>
                </a:cubicBezTo>
                <a:lnTo>
                  <a:pt x="38360" y="10760"/>
                </a:lnTo>
                <a:cubicBezTo>
                  <a:pt x="40001" y="9119"/>
                  <a:pt x="40001" y="6444"/>
                  <a:pt x="38360" y="4833"/>
                </a:cubicBezTo>
                <a:lnTo>
                  <a:pt x="38360" y="4833"/>
                </a:lnTo>
                <a:cubicBezTo>
                  <a:pt x="36718" y="3192"/>
                  <a:pt x="34074" y="3192"/>
                  <a:pt x="32433" y="4833"/>
                </a:cubicBezTo>
                <a:lnTo>
                  <a:pt x="16444" y="20791"/>
                </a:lnTo>
                <a:cubicBezTo>
                  <a:pt x="12888" y="24377"/>
                  <a:pt x="7478" y="25046"/>
                  <a:pt x="3222" y="22827"/>
                </a:cubicBezTo>
                <a:cubicBezTo>
                  <a:pt x="2219" y="22310"/>
                  <a:pt x="1277" y="21642"/>
                  <a:pt x="456" y="20791"/>
                </a:cubicBezTo>
                <a:lnTo>
                  <a:pt x="0" y="20365"/>
                </a:lnTo>
              </a:path>
            </a:pathLst>
          </a:custGeom>
          <a:noFill/>
          <a:ln w="19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8"/>
          <p:cNvSpPr txBox="1">
            <a:spLocks noGrp="1"/>
          </p:cNvSpPr>
          <p:nvPr>
            <p:ph type="title" idx="15"/>
          </p:nvPr>
        </p:nvSpPr>
        <p:spPr>
          <a:xfrm>
            <a:off x="720000" y="51465"/>
            <a:ext cx="7704000" cy="62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TABLE OF CONTENTS</a:t>
            </a:r>
            <a:endParaRPr dirty="0"/>
          </a:p>
        </p:txBody>
      </p:sp>
      <p:sp>
        <p:nvSpPr>
          <p:cNvPr id="1429" name="Google Shape;1429;p48"/>
          <p:cNvSpPr txBox="1">
            <a:spLocks noGrp="1"/>
          </p:cNvSpPr>
          <p:nvPr>
            <p:ph type="title" idx="6"/>
          </p:nvPr>
        </p:nvSpPr>
        <p:spPr>
          <a:xfrm>
            <a:off x="1969353" y="2397828"/>
            <a:ext cx="2345100" cy="554100"/>
          </a:xfrm>
          <a:prstGeom prst="rect">
            <a:avLst/>
          </a:prstGeom>
        </p:spPr>
        <p:txBody>
          <a:bodyPr spcFirstLastPara="1" wrap="square" lIns="90000" tIns="91425" rIns="90000" bIns="91425" anchor="b" anchorCtr="0">
            <a:noAutofit/>
          </a:bodyPr>
          <a:lstStyle/>
          <a:p>
            <a:pPr marL="0" lvl="0" indent="0" algn="l" rtl="0">
              <a:spcBef>
                <a:spcPts val="0"/>
              </a:spcBef>
              <a:spcAft>
                <a:spcPts val="0"/>
              </a:spcAft>
              <a:buClr>
                <a:schemeClr val="dk1"/>
              </a:buClr>
              <a:buSzPts val="1100"/>
              <a:buFont typeface="Arial"/>
              <a:buNone/>
            </a:pPr>
            <a:r>
              <a:rPr lang="en" dirty="0"/>
              <a:t>Assessment Centre</a:t>
            </a:r>
            <a:endParaRPr dirty="0"/>
          </a:p>
        </p:txBody>
      </p:sp>
      <p:sp>
        <p:nvSpPr>
          <p:cNvPr id="1430" name="Google Shape;1430;p48"/>
          <p:cNvSpPr txBox="1">
            <a:spLocks noGrp="1"/>
          </p:cNvSpPr>
          <p:nvPr>
            <p:ph type="title" idx="7"/>
          </p:nvPr>
        </p:nvSpPr>
        <p:spPr>
          <a:xfrm>
            <a:off x="1045429" y="2397828"/>
            <a:ext cx="775200" cy="6759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a:t>03</a:t>
            </a:r>
            <a:endParaRPr/>
          </a:p>
        </p:txBody>
      </p:sp>
      <p:sp>
        <p:nvSpPr>
          <p:cNvPr id="1432" name="Google Shape;1432;p48"/>
          <p:cNvSpPr txBox="1">
            <a:spLocks noGrp="1"/>
          </p:cNvSpPr>
          <p:nvPr>
            <p:ph type="title"/>
          </p:nvPr>
        </p:nvSpPr>
        <p:spPr>
          <a:xfrm>
            <a:off x="1969353" y="1131264"/>
            <a:ext cx="2345100" cy="554100"/>
          </a:xfrm>
          <a:prstGeom prst="rect">
            <a:avLst/>
          </a:prstGeom>
        </p:spPr>
        <p:txBody>
          <a:bodyPr spcFirstLastPara="1" wrap="square" lIns="90000" tIns="91425" rIns="90000" bIns="91425" anchor="b" anchorCtr="0">
            <a:noAutofit/>
          </a:bodyPr>
          <a:lstStyle/>
          <a:p>
            <a:pPr marL="0" lvl="0" indent="0" algn="l" rtl="0">
              <a:spcBef>
                <a:spcPts val="0"/>
              </a:spcBef>
              <a:spcAft>
                <a:spcPts val="0"/>
              </a:spcAft>
              <a:buNone/>
            </a:pPr>
            <a:r>
              <a:rPr lang="en" dirty="0"/>
              <a:t>Essential Criteria</a:t>
            </a:r>
            <a:endParaRPr dirty="0"/>
          </a:p>
        </p:txBody>
      </p:sp>
      <p:sp>
        <p:nvSpPr>
          <p:cNvPr id="1433" name="Google Shape;1433;p48"/>
          <p:cNvSpPr txBox="1">
            <a:spLocks noGrp="1"/>
          </p:cNvSpPr>
          <p:nvPr>
            <p:ph type="title" idx="2"/>
          </p:nvPr>
        </p:nvSpPr>
        <p:spPr>
          <a:xfrm>
            <a:off x="1045429" y="1048503"/>
            <a:ext cx="775200" cy="6759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a:t>01</a:t>
            </a:r>
            <a:endParaRPr/>
          </a:p>
        </p:txBody>
      </p:sp>
      <p:sp>
        <p:nvSpPr>
          <p:cNvPr id="1435" name="Google Shape;1435;p48"/>
          <p:cNvSpPr txBox="1">
            <a:spLocks noGrp="1"/>
          </p:cNvSpPr>
          <p:nvPr>
            <p:ph type="title" idx="3"/>
          </p:nvPr>
        </p:nvSpPr>
        <p:spPr>
          <a:xfrm>
            <a:off x="5846762" y="1110919"/>
            <a:ext cx="2345100" cy="554100"/>
          </a:xfrm>
          <a:prstGeom prst="rect">
            <a:avLst/>
          </a:prstGeom>
        </p:spPr>
        <p:txBody>
          <a:bodyPr spcFirstLastPara="1" wrap="square" lIns="90000" tIns="91425" rIns="90000" bIns="91425" anchor="b" anchorCtr="0">
            <a:noAutofit/>
          </a:bodyPr>
          <a:lstStyle/>
          <a:p>
            <a:pPr marL="0" lvl="0" indent="0" algn="l" rtl="0">
              <a:spcBef>
                <a:spcPts val="0"/>
              </a:spcBef>
              <a:spcAft>
                <a:spcPts val="0"/>
              </a:spcAft>
              <a:buNone/>
            </a:pPr>
            <a:r>
              <a:rPr lang="en" dirty="0"/>
              <a:t>Oriel</a:t>
            </a:r>
            <a:endParaRPr dirty="0"/>
          </a:p>
        </p:txBody>
      </p:sp>
      <p:sp>
        <p:nvSpPr>
          <p:cNvPr id="1436" name="Google Shape;1436;p48"/>
          <p:cNvSpPr txBox="1">
            <a:spLocks noGrp="1"/>
          </p:cNvSpPr>
          <p:nvPr>
            <p:ph type="title" idx="4"/>
          </p:nvPr>
        </p:nvSpPr>
        <p:spPr>
          <a:xfrm>
            <a:off x="4925079" y="1048503"/>
            <a:ext cx="775200" cy="6759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a:t>02</a:t>
            </a:r>
            <a:endParaRPr/>
          </a:p>
        </p:txBody>
      </p:sp>
      <p:sp>
        <p:nvSpPr>
          <p:cNvPr id="1438" name="Google Shape;1438;p48"/>
          <p:cNvSpPr txBox="1">
            <a:spLocks noGrp="1"/>
          </p:cNvSpPr>
          <p:nvPr>
            <p:ph type="title" idx="9"/>
          </p:nvPr>
        </p:nvSpPr>
        <p:spPr>
          <a:xfrm>
            <a:off x="5846485" y="2458728"/>
            <a:ext cx="2345100" cy="554100"/>
          </a:xfrm>
          <a:prstGeom prst="rect">
            <a:avLst/>
          </a:prstGeom>
        </p:spPr>
        <p:txBody>
          <a:bodyPr spcFirstLastPara="1" wrap="square" lIns="90000" tIns="91425" rIns="90000" bIns="91425" anchor="b" anchorCtr="0">
            <a:noAutofit/>
          </a:bodyPr>
          <a:lstStyle/>
          <a:p>
            <a:pPr marL="0" lvl="0" indent="0" algn="l" rtl="0">
              <a:spcBef>
                <a:spcPts val="0"/>
              </a:spcBef>
              <a:spcAft>
                <a:spcPts val="0"/>
              </a:spcAft>
              <a:buNone/>
            </a:pPr>
            <a:r>
              <a:rPr lang="en" dirty="0"/>
              <a:t>Selection Centre</a:t>
            </a:r>
            <a:endParaRPr dirty="0"/>
          </a:p>
        </p:txBody>
      </p:sp>
      <p:sp>
        <p:nvSpPr>
          <p:cNvPr id="1439" name="Google Shape;1439;p48"/>
          <p:cNvSpPr txBox="1">
            <a:spLocks noGrp="1"/>
          </p:cNvSpPr>
          <p:nvPr>
            <p:ph type="title" idx="13"/>
          </p:nvPr>
        </p:nvSpPr>
        <p:spPr>
          <a:xfrm>
            <a:off x="4925079" y="2397828"/>
            <a:ext cx="775200" cy="675900"/>
          </a:xfrm>
          <a:prstGeom prst="rect">
            <a:avLst/>
          </a:prstGeom>
        </p:spPr>
        <p:txBody>
          <a:bodyPr spcFirstLastPara="1" wrap="square" lIns="90000" tIns="91425" rIns="90000" bIns="91425" anchor="ctr" anchorCtr="0">
            <a:noAutofit/>
          </a:bodyPr>
          <a:lstStyle/>
          <a:p>
            <a:pPr marL="0" lvl="0" indent="0" algn="ctr" rtl="0">
              <a:spcBef>
                <a:spcPts val="0"/>
              </a:spcBef>
              <a:spcAft>
                <a:spcPts val="0"/>
              </a:spcAft>
              <a:buNone/>
            </a:pPr>
            <a:r>
              <a:rPr lang="en"/>
              <a:t>04</a:t>
            </a:r>
            <a:endParaRPr/>
          </a:p>
        </p:txBody>
      </p:sp>
      <p:grpSp>
        <p:nvGrpSpPr>
          <p:cNvPr id="1441" name="Google Shape;1441;p48"/>
          <p:cNvGrpSpPr/>
          <p:nvPr/>
        </p:nvGrpSpPr>
        <p:grpSpPr>
          <a:xfrm>
            <a:off x="7827116" y="271151"/>
            <a:ext cx="524005" cy="536707"/>
            <a:chOff x="3279975" y="3218300"/>
            <a:chExt cx="609450" cy="624150"/>
          </a:xfrm>
        </p:grpSpPr>
        <p:sp>
          <p:nvSpPr>
            <p:cNvPr id="1442" name="Google Shape;1442;p48"/>
            <p:cNvSpPr/>
            <p:nvPr/>
          </p:nvSpPr>
          <p:spPr>
            <a:xfrm>
              <a:off x="3298200" y="3254825"/>
              <a:ext cx="553975" cy="553375"/>
            </a:xfrm>
            <a:custGeom>
              <a:avLst/>
              <a:gdLst/>
              <a:ahLst/>
              <a:cxnLst/>
              <a:rect l="l" t="t" r="r" b="b"/>
              <a:pathLst>
                <a:path w="22159" h="22135" extrusionOk="0">
                  <a:moveTo>
                    <a:pt x="12015" y="0"/>
                  </a:moveTo>
                  <a:cubicBezTo>
                    <a:pt x="11794" y="0"/>
                    <a:pt x="11612" y="173"/>
                    <a:pt x="11612" y="399"/>
                  </a:cubicBezTo>
                  <a:lnTo>
                    <a:pt x="11277" y="3894"/>
                  </a:lnTo>
                  <a:cubicBezTo>
                    <a:pt x="10639" y="3894"/>
                    <a:pt x="10001" y="3955"/>
                    <a:pt x="9362" y="4107"/>
                  </a:cubicBezTo>
                  <a:lnTo>
                    <a:pt x="8329" y="733"/>
                  </a:lnTo>
                  <a:cubicBezTo>
                    <a:pt x="8279" y="557"/>
                    <a:pt x="8104" y="444"/>
                    <a:pt x="7925" y="444"/>
                  </a:cubicBezTo>
                  <a:cubicBezTo>
                    <a:pt x="7887" y="444"/>
                    <a:pt x="7849" y="449"/>
                    <a:pt x="7812" y="459"/>
                  </a:cubicBezTo>
                  <a:cubicBezTo>
                    <a:pt x="7569" y="520"/>
                    <a:pt x="7447" y="763"/>
                    <a:pt x="7508" y="1006"/>
                  </a:cubicBezTo>
                  <a:lnTo>
                    <a:pt x="8542" y="4350"/>
                  </a:lnTo>
                  <a:cubicBezTo>
                    <a:pt x="7934" y="4563"/>
                    <a:pt x="7326" y="4897"/>
                    <a:pt x="6779" y="5262"/>
                  </a:cubicBezTo>
                  <a:lnTo>
                    <a:pt x="4560" y="2617"/>
                  </a:lnTo>
                  <a:cubicBezTo>
                    <a:pt x="4474" y="2514"/>
                    <a:pt x="4348" y="2459"/>
                    <a:pt x="4222" y="2459"/>
                  </a:cubicBezTo>
                  <a:cubicBezTo>
                    <a:pt x="4127" y="2459"/>
                    <a:pt x="4031" y="2491"/>
                    <a:pt x="3952" y="2557"/>
                  </a:cubicBezTo>
                  <a:cubicBezTo>
                    <a:pt x="3770" y="2709"/>
                    <a:pt x="3739" y="2982"/>
                    <a:pt x="3891" y="3165"/>
                  </a:cubicBezTo>
                  <a:lnTo>
                    <a:pt x="6110" y="5809"/>
                  </a:lnTo>
                  <a:cubicBezTo>
                    <a:pt x="5593" y="6265"/>
                    <a:pt x="5137" y="6812"/>
                    <a:pt x="4742" y="7420"/>
                  </a:cubicBezTo>
                  <a:lnTo>
                    <a:pt x="1733" y="5900"/>
                  </a:lnTo>
                  <a:cubicBezTo>
                    <a:pt x="1668" y="5863"/>
                    <a:pt x="1600" y="5846"/>
                    <a:pt x="1534" y="5846"/>
                  </a:cubicBezTo>
                  <a:cubicBezTo>
                    <a:pt x="1383" y="5846"/>
                    <a:pt x="1240" y="5935"/>
                    <a:pt x="1156" y="6083"/>
                  </a:cubicBezTo>
                  <a:cubicBezTo>
                    <a:pt x="1064" y="6295"/>
                    <a:pt x="1125" y="6538"/>
                    <a:pt x="1338" y="6660"/>
                  </a:cubicBezTo>
                  <a:lnTo>
                    <a:pt x="4317" y="8149"/>
                  </a:lnTo>
                  <a:cubicBezTo>
                    <a:pt x="4043" y="8727"/>
                    <a:pt x="3830" y="9335"/>
                    <a:pt x="3709" y="9973"/>
                  </a:cubicBezTo>
                  <a:lnTo>
                    <a:pt x="487" y="9700"/>
                  </a:lnTo>
                  <a:cubicBezTo>
                    <a:pt x="469" y="9697"/>
                    <a:pt x="451" y="9696"/>
                    <a:pt x="434" y="9696"/>
                  </a:cubicBezTo>
                  <a:cubicBezTo>
                    <a:pt x="214" y="9696"/>
                    <a:pt x="31" y="9869"/>
                    <a:pt x="31" y="10095"/>
                  </a:cubicBezTo>
                  <a:cubicBezTo>
                    <a:pt x="1" y="10307"/>
                    <a:pt x="183" y="10520"/>
                    <a:pt x="396" y="10551"/>
                  </a:cubicBezTo>
                  <a:lnTo>
                    <a:pt x="3587" y="10824"/>
                  </a:lnTo>
                  <a:cubicBezTo>
                    <a:pt x="3526" y="11554"/>
                    <a:pt x="3587" y="12222"/>
                    <a:pt x="3709" y="12891"/>
                  </a:cubicBezTo>
                  <a:lnTo>
                    <a:pt x="760" y="13803"/>
                  </a:lnTo>
                  <a:cubicBezTo>
                    <a:pt x="517" y="13894"/>
                    <a:pt x="396" y="14137"/>
                    <a:pt x="487" y="14350"/>
                  </a:cubicBezTo>
                  <a:cubicBezTo>
                    <a:pt x="535" y="14520"/>
                    <a:pt x="700" y="14651"/>
                    <a:pt x="872" y="14651"/>
                  </a:cubicBezTo>
                  <a:cubicBezTo>
                    <a:pt x="916" y="14651"/>
                    <a:pt x="960" y="14642"/>
                    <a:pt x="1004" y="14624"/>
                  </a:cubicBezTo>
                  <a:lnTo>
                    <a:pt x="3922" y="13742"/>
                  </a:lnTo>
                  <a:cubicBezTo>
                    <a:pt x="4134" y="14441"/>
                    <a:pt x="4469" y="15110"/>
                    <a:pt x="4864" y="15718"/>
                  </a:cubicBezTo>
                  <a:lnTo>
                    <a:pt x="2615" y="17602"/>
                  </a:lnTo>
                  <a:cubicBezTo>
                    <a:pt x="2432" y="17754"/>
                    <a:pt x="2402" y="17998"/>
                    <a:pt x="2554" y="18180"/>
                  </a:cubicBezTo>
                  <a:cubicBezTo>
                    <a:pt x="2640" y="18283"/>
                    <a:pt x="2766" y="18338"/>
                    <a:pt x="2891" y="18338"/>
                  </a:cubicBezTo>
                  <a:cubicBezTo>
                    <a:pt x="2987" y="18338"/>
                    <a:pt x="3083" y="18306"/>
                    <a:pt x="3162" y="18241"/>
                  </a:cubicBezTo>
                  <a:lnTo>
                    <a:pt x="5381" y="16387"/>
                  </a:lnTo>
                  <a:cubicBezTo>
                    <a:pt x="5867" y="16934"/>
                    <a:pt x="6414" y="17420"/>
                    <a:pt x="7022" y="17815"/>
                  </a:cubicBezTo>
                  <a:lnTo>
                    <a:pt x="5715" y="20308"/>
                  </a:lnTo>
                  <a:cubicBezTo>
                    <a:pt x="5624" y="20520"/>
                    <a:pt x="5684" y="20794"/>
                    <a:pt x="5897" y="20885"/>
                  </a:cubicBezTo>
                  <a:cubicBezTo>
                    <a:pt x="5962" y="20922"/>
                    <a:pt x="6033" y="20940"/>
                    <a:pt x="6103" y="20940"/>
                  </a:cubicBezTo>
                  <a:cubicBezTo>
                    <a:pt x="6260" y="20940"/>
                    <a:pt x="6411" y="20850"/>
                    <a:pt x="6475" y="20703"/>
                  </a:cubicBezTo>
                  <a:lnTo>
                    <a:pt x="7782" y="18241"/>
                  </a:lnTo>
                  <a:cubicBezTo>
                    <a:pt x="8451" y="18575"/>
                    <a:pt x="9180" y="18818"/>
                    <a:pt x="9940" y="18940"/>
                  </a:cubicBezTo>
                  <a:lnTo>
                    <a:pt x="9697" y="21675"/>
                  </a:lnTo>
                  <a:cubicBezTo>
                    <a:pt x="9697" y="21888"/>
                    <a:pt x="9879" y="22101"/>
                    <a:pt x="10092" y="22131"/>
                  </a:cubicBezTo>
                  <a:cubicBezTo>
                    <a:pt x="10110" y="22134"/>
                    <a:pt x="10127" y="22135"/>
                    <a:pt x="10145" y="22135"/>
                  </a:cubicBezTo>
                  <a:cubicBezTo>
                    <a:pt x="10365" y="22135"/>
                    <a:pt x="10548" y="21962"/>
                    <a:pt x="10548" y="21736"/>
                  </a:cubicBezTo>
                  <a:lnTo>
                    <a:pt x="10791" y="19031"/>
                  </a:lnTo>
                  <a:cubicBezTo>
                    <a:pt x="10891" y="19035"/>
                    <a:pt x="10991" y="19037"/>
                    <a:pt x="11089" y="19037"/>
                  </a:cubicBezTo>
                  <a:cubicBezTo>
                    <a:pt x="11767" y="19037"/>
                    <a:pt x="12403" y="18947"/>
                    <a:pt x="13040" y="18788"/>
                  </a:cubicBezTo>
                  <a:lnTo>
                    <a:pt x="13831" y="21402"/>
                  </a:lnTo>
                  <a:cubicBezTo>
                    <a:pt x="13881" y="21578"/>
                    <a:pt x="14055" y="21691"/>
                    <a:pt x="14252" y="21691"/>
                  </a:cubicBezTo>
                  <a:cubicBezTo>
                    <a:pt x="14293" y="21691"/>
                    <a:pt x="14335" y="21686"/>
                    <a:pt x="14378" y="21675"/>
                  </a:cubicBezTo>
                  <a:cubicBezTo>
                    <a:pt x="14590" y="21615"/>
                    <a:pt x="14712" y="21371"/>
                    <a:pt x="14651" y="21128"/>
                  </a:cubicBezTo>
                  <a:lnTo>
                    <a:pt x="13831" y="18545"/>
                  </a:lnTo>
                  <a:cubicBezTo>
                    <a:pt x="14560" y="18271"/>
                    <a:pt x="15229" y="17876"/>
                    <a:pt x="15837" y="17420"/>
                  </a:cubicBezTo>
                  <a:lnTo>
                    <a:pt x="17600" y="19517"/>
                  </a:lnTo>
                  <a:cubicBezTo>
                    <a:pt x="17686" y="19621"/>
                    <a:pt x="17811" y="19675"/>
                    <a:pt x="17937" y="19675"/>
                  </a:cubicBezTo>
                  <a:cubicBezTo>
                    <a:pt x="18033" y="19675"/>
                    <a:pt x="18129" y="19644"/>
                    <a:pt x="18208" y="19578"/>
                  </a:cubicBezTo>
                  <a:cubicBezTo>
                    <a:pt x="18390" y="19426"/>
                    <a:pt x="18420" y="19153"/>
                    <a:pt x="18268" y="18970"/>
                  </a:cubicBezTo>
                  <a:lnTo>
                    <a:pt x="16475" y="16843"/>
                  </a:lnTo>
                  <a:cubicBezTo>
                    <a:pt x="17022" y="16295"/>
                    <a:pt x="17508" y="15657"/>
                    <a:pt x="17873" y="14958"/>
                  </a:cubicBezTo>
                  <a:lnTo>
                    <a:pt x="20426" y="16235"/>
                  </a:lnTo>
                  <a:cubicBezTo>
                    <a:pt x="20491" y="16272"/>
                    <a:pt x="20562" y="16289"/>
                    <a:pt x="20632" y="16289"/>
                  </a:cubicBezTo>
                  <a:cubicBezTo>
                    <a:pt x="20789" y="16289"/>
                    <a:pt x="20941" y="16200"/>
                    <a:pt x="21004" y="16052"/>
                  </a:cubicBezTo>
                  <a:cubicBezTo>
                    <a:pt x="21126" y="15839"/>
                    <a:pt x="21034" y="15566"/>
                    <a:pt x="20822" y="15475"/>
                  </a:cubicBezTo>
                  <a:lnTo>
                    <a:pt x="18208" y="14168"/>
                  </a:lnTo>
                  <a:cubicBezTo>
                    <a:pt x="18451" y="13529"/>
                    <a:pt x="18633" y="12861"/>
                    <a:pt x="18694" y="12162"/>
                  </a:cubicBezTo>
                  <a:lnTo>
                    <a:pt x="21673" y="12435"/>
                  </a:lnTo>
                  <a:cubicBezTo>
                    <a:pt x="21690" y="12437"/>
                    <a:pt x="21708" y="12438"/>
                    <a:pt x="21726" y="12438"/>
                  </a:cubicBezTo>
                  <a:cubicBezTo>
                    <a:pt x="21946" y="12438"/>
                    <a:pt x="22129" y="12265"/>
                    <a:pt x="22129" y="12040"/>
                  </a:cubicBezTo>
                  <a:cubicBezTo>
                    <a:pt x="22159" y="11827"/>
                    <a:pt x="21977" y="11615"/>
                    <a:pt x="21764" y="11584"/>
                  </a:cubicBezTo>
                  <a:lnTo>
                    <a:pt x="18724" y="11311"/>
                  </a:lnTo>
                  <a:cubicBezTo>
                    <a:pt x="18694" y="10611"/>
                    <a:pt x="18603" y="9912"/>
                    <a:pt x="18390" y="9244"/>
                  </a:cubicBezTo>
                  <a:lnTo>
                    <a:pt x="21399" y="8332"/>
                  </a:lnTo>
                  <a:cubicBezTo>
                    <a:pt x="21642" y="8241"/>
                    <a:pt x="21764" y="7997"/>
                    <a:pt x="21703" y="7785"/>
                  </a:cubicBezTo>
                  <a:cubicBezTo>
                    <a:pt x="21630" y="7615"/>
                    <a:pt x="21461" y="7484"/>
                    <a:pt x="21288" y="7484"/>
                  </a:cubicBezTo>
                  <a:cubicBezTo>
                    <a:pt x="21244" y="7484"/>
                    <a:pt x="21199" y="7493"/>
                    <a:pt x="21156" y="7511"/>
                  </a:cubicBezTo>
                  <a:lnTo>
                    <a:pt x="18086" y="8453"/>
                  </a:lnTo>
                  <a:cubicBezTo>
                    <a:pt x="17812" y="7815"/>
                    <a:pt x="17448" y="7207"/>
                    <a:pt x="16992" y="6660"/>
                  </a:cubicBezTo>
                  <a:lnTo>
                    <a:pt x="19545" y="4532"/>
                  </a:lnTo>
                  <a:cubicBezTo>
                    <a:pt x="19727" y="4380"/>
                    <a:pt x="19758" y="4137"/>
                    <a:pt x="19606" y="3955"/>
                  </a:cubicBezTo>
                  <a:cubicBezTo>
                    <a:pt x="19519" y="3851"/>
                    <a:pt x="19394" y="3797"/>
                    <a:pt x="19268" y="3797"/>
                  </a:cubicBezTo>
                  <a:cubicBezTo>
                    <a:pt x="19173" y="3797"/>
                    <a:pt x="19077" y="3828"/>
                    <a:pt x="18998" y="3894"/>
                  </a:cubicBezTo>
                  <a:lnTo>
                    <a:pt x="16414" y="6052"/>
                  </a:lnTo>
                  <a:cubicBezTo>
                    <a:pt x="15958" y="5566"/>
                    <a:pt x="15411" y="5171"/>
                    <a:pt x="14834" y="4867"/>
                  </a:cubicBezTo>
                  <a:lnTo>
                    <a:pt x="16445" y="1827"/>
                  </a:lnTo>
                  <a:cubicBezTo>
                    <a:pt x="16566" y="1614"/>
                    <a:pt x="16475" y="1341"/>
                    <a:pt x="16262" y="1250"/>
                  </a:cubicBezTo>
                  <a:cubicBezTo>
                    <a:pt x="16197" y="1212"/>
                    <a:pt x="16129" y="1195"/>
                    <a:pt x="16063" y="1195"/>
                  </a:cubicBezTo>
                  <a:cubicBezTo>
                    <a:pt x="15912" y="1195"/>
                    <a:pt x="15769" y="1284"/>
                    <a:pt x="15685" y="1432"/>
                  </a:cubicBezTo>
                  <a:lnTo>
                    <a:pt x="14074" y="4472"/>
                  </a:lnTo>
                  <a:cubicBezTo>
                    <a:pt x="13466" y="4228"/>
                    <a:pt x="12827" y="4046"/>
                    <a:pt x="12128" y="3955"/>
                  </a:cubicBezTo>
                  <a:lnTo>
                    <a:pt x="12463" y="459"/>
                  </a:lnTo>
                  <a:cubicBezTo>
                    <a:pt x="12463" y="247"/>
                    <a:pt x="12311" y="34"/>
                    <a:pt x="12068" y="3"/>
                  </a:cubicBezTo>
                  <a:cubicBezTo>
                    <a:pt x="12050" y="1"/>
                    <a:pt x="12032" y="0"/>
                    <a:pt x="12015"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8"/>
            <p:cNvSpPr/>
            <p:nvPr/>
          </p:nvSpPr>
          <p:spPr>
            <a:xfrm>
              <a:off x="3412950" y="3744900"/>
              <a:ext cx="64600" cy="62575"/>
            </a:xfrm>
            <a:custGeom>
              <a:avLst/>
              <a:gdLst/>
              <a:ahLst/>
              <a:cxnLst/>
              <a:rect l="l" t="t" r="r" b="b"/>
              <a:pathLst>
                <a:path w="2584" h="2503" extrusionOk="0">
                  <a:moveTo>
                    <a:pt x="1291" y="1"/>
                  </a:moveTo>
                  <a:cubicBezTo>
                    <a:pt x="666" y="1"/>
                    <a:pt x="119" y="497"/>
                    <a:pt x="61" y="1130"/>
                  </a:cubicBezTo>
                  <a:cubicBezTo>
                    <a:pt x="0" y="1829"/>
                    <a:pt x="517" y="2437"/>
                    <a:pt x="1186" y="2498"/>
                  </a:cubicBezTo>
                  <a:cubicBezTo>
                    <a:pt x="1223" y="2501"/>
                    <a:pt x="1260" y="2503"/>
                    <a:pt x="1297" y="2503"/>
                  </a:cubicBezTo>
                  <a:cubicBezTo>
                    <a:pt x="1945" y="2503"/>
                    <a:pt x="2466" y="2006"/>
                    <a:pt x="2523" y="1373"/>
                  </a:cubicBezTo>
                  <a:cubicBezTo>
                    <a:pt x="2584" y="674"/>
                    <a:pt x="2098" y="66"/>
                    <a:pt x="1398" y="6"/>
                  </a:cubicBezTo>
                  <a:cubicBezTo>
                    <a:pt x="1363" y="2"/>
                    <a:pt x="1327" y="1"/>
                    <a:pt x="1291" y="1"/>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8"/>
            <p:cNvSpPr/>
            <p:nvPr/>
          </p:nvSpPr>
          <p:spPr>
            <a:xfrm>
              <a:off x="3824800" y="3530600"/>
              <a:ext cx="64625" cy="61825"/>
            </a:xfrm>
            <a:custGeom>
              <a:avLst/>
              <a:gdLst/>
              <a:ahLst/>
              <a:cxnLst/>
              <a:rect l="l" t="t" r="r" b="b"/>
              <a:pathLst>
                <a:path w="2585" h="2473" extrusionOk="0">
                  <a:moveTo>
                    <a:pt x="1286" y="1"/>
                  </a:moveTo>
                  <a:cubicBezTo>
                    <a:pt x="663" y="1"/>
                    <a:pt x="119" y="471"/>
                    <a:pt x="62" y="1131"/>
                  </a:cubicBezTo>
                  <a:cubicBezTo>
                    <a:pt x="1" y="1799"/>
                    <a:pt x="517" y="2407"/>
                    <a:pt x="1186" y="2468"/>
                  </a:cubicBezTo>
                  <a:cubicBezTo>
                    <a:pt x="1224" y="2471"/>
                    <a:pt x="1261" y="2473"/>
                    <a:pt x="1298" y="2473"/>
                  </a:cubicBezTo>
                  <a:cubicBezTo>
                    <a:pt x="1946" y="2473"/>
                    <a:pt x="2466" y="1976"/>
                    <a:pt x="2524" y="1343"/>
                  </a:cubicBezTo>
                  <a:cubicBezTo>
                    <a:pt x="2584" y="675"/>
                    <a:pt x="2098" y="67"/>
                    <a:pt x="1399" y="6"/>
                  </a:cubicBezTo>
                  <a:cubicBezTo>
                    <a:pt x="1361" y="3"/>
                    <a:pt x="1324" y="1"/>
                    <a:pt x="1286" y="1"/>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8"/>
            <p:cNvSpPr/>
            <p:nvPr/>
          </p:nvSpPr>
          <p:spPr>
            <a:xfrm>
              <a:off x="3279975" y="3376350"/>
              <a:ext cx="65375" cy="62575"/>
            </a:xfrm>
            <a:custGeom>
              <a:avLst/>
              <a:gdLst/>
              <a:ahLst/>
              <a:cxnLst/>
              <a:rect l="l" t="t" r="r" b="b"/>
              <a:pathLst>
                <a:path w="2615" h="2503" extrusionOk="0">
                  <a:moveTo>
                    <a:pt x="1317" y="1"/>
                  </a:moveTo>
                  <a:cubicBezTo>
                    <a:pt x="666" y="1"/>
                    <a:pt x="118" y="498"/>
                    <a:pt x="61" y="1130"/>
                  </a:cubicBezTo>
                  <a:cubicBezTo>
                    <a:pt x="0" y="1829"/>
                    <a:pt x="517" y="2437"/>
                    <a:pt x="1185" y="2498"/>
                  </a:cubicBezTo>
                  <a:cubicBezTo>
                    <a:pt x="1223" y="2501"/>
                    <a:pt x="1260" y="2503"/>
                    <a:pt x="1297" y="2503"/>
                  </a:cubicBezTo>
                  <a:cubicBezTo>
                    <a:pt x="1948" y="2503"/>
                    <a:pt x="2496" y="2006"/>
                    <a:pt x="2553" y="1373"/>
                  </a:cubicBezTo>
                  <a:cubicBezTo>
                    <a:pt x="2614" y="674"/>
                    <a:pt x="2097" y="66"/>
                    <a:pt x="1429" y="6"/>
                  </a:cubicBezTo>
                  <a:cubicBezTo>
                    <a:pt x="1391" y="2"/>
                    <a:pt x="1354" y="1"/>
                    <a:pt x="1317" y="1"/>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8"/>
            <p:cNvSpPr/>
            <p:nvPr/>
          </p:nvSpPr>
          <p:spPr>
            <a:xfrm>
              <a:off x="3566450" y="3218300"/>
              <a:ext cx="64600" cy="61825"/>
            </a:xfrm>
            <a:custGeom>
              <a:avLst/>
              <a:gdLst/>
              <a:ahLst/>
              <a:cxnLst/>
              <a:rect l="l" t="t" r="r" b="b"/>
              <a:pathLst>
                <a:path w="2584" h="2473" extrusionOk="0">
                  <a:moveTo>
                    <a:pt x="1286" y="0"/>
                  </a:moveTo>
                  <a:cubicBezTo>
                    <a:pt x="663" y="0"/>
                    <a:pt x="118" y="470"/>
                    <a:pt x="61" y="1130"/>
                  </a:cubicBezTo>
                  <a:cubicBezTo>
                    <a:pt x="0" y="1799"/>
                    <a:pt x="487" y="2407"/>
                    <a:pt x="1186" y="2467"/>
                  </a:cubicBezTo>
                  <a:cubicBezTo>
                    <a:pt x="1222" y="2471"/>
                    <a:pt x="1257" y="2472"/>
                    <a:pt x="1293" y="2472"/>
                  </a:cubicBezTo>
                  <a:cubicBezTo>
                    <a:pt x="1918" y="2472"/>
                    <a:pt x="2466" y="1976"/>
                    <a:pt x="2523" y="1343"/>
                  </a:cubicBezTo>
                  <a:cubicBezTo>
                    <a:pt x="2584" y="644"/>
                    <a:pt x="2067" y="66"/>
                    <a:pt x="1398" y="5"/>
                  </a:cubicBezTo>
                  <a:cubicBezTo>
                    <a:pt x="1361" y="2"/>
                    <a:pt x="1323" y="0"/>
                    <a:pt x="1286"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8"/>
            <p:cNvSpPr/>
            <p:nvPr/>
          </p:nvSpPr>
          <p:spPr>
            <a:xfrm>
              <a:off x="3627225" y="3780625"/>
              <a:ext cx="65375" cy="61825"/>
            </a:xfrm>
            <a:custGeom>
              <a:avLst/>
              <a:gdLst/>
              <a:ahLst/>
              <a:cxnLst/>
              <a:rect l="l" t="t" r="r" b="b"/>
              <a:pathLst>
                <a:path w="2615" h="2473" extrusionOk="0">
                  <a:moveTo>
                    <a:pt x="1318" y="0"/>
                  </a:moveTo>
                  <a:cubicBezTo>
                    <a:pt x="667" y="0"/>
                    <a:pt x="119" y="497"/>
                    <a:pt x="62" y="1130"/>
                  </a:cubicBezTo>
                  <a:cubicBezTo>
                    <a:pt x="1" y="1798"/>
                    <a:pt x="518" y="2406"/>
                    <a:pt x="1186" y="2467"/>
                  </a:cubicBezTo>
                  <a:cubicBezTo>
                    <a:pt x="1226" y="2471"/>
                    <a:pt x="1265" y="2472"/>
                    <a:pt x="1304" y="2472"/>
                  </a:cubicBezTo>
                  <a:cubicBezTo>
                    <a:pt x="1952" y="2472"/>
                    <a:pt x="2497" y="2002"/>
                    <a:pt x="2554" y="1343"/>
                  </a:cubicBezTo>
                  <a:cubicBezTo>
                    <a:pt x="2615" y="674"/>
                    <a:pt x="2098" y="66"/>
                    <a:pt x="1429" y="5"/>
                  </a:cubicBezTo>
                  <a:cubicBezTo>
                    <a:pt x="1392" y="2"/>
                    <a:pt x="1355" y="0"/>
                    <a:pt x="1318"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8"/>
            <p:cNvSpPr/>
            <p:nvPr/>
          </p:nvSpPr>
          <p:spPr>
            <a:xfrm>
              <a:off x="3811125" y="3636325"/>
              <a:ext cx="43350" cy="41275"/>
            </a:xfrm>
            <a:custGeom>
              <a:avLst/>
              <a:gdLst/>
              <a:ahLst/>
              <a:cxnLst/>
              <a:rect l="l" t="t" r="r" b="b"/>
              <a:pathLst>
                <a:path w="1734" h="1651" extrusionOk="0">
                  <a:moveTo>
                    <a:pt x="885" y="0"/>
                  </a:moveTo>
                  <a:cubicBezTo>
                    <a:pt x="454" y="0"/>
                    <a:pt x="89" y="325"/>
                    <a:pt x="31" y="762"/>
                  </a:cubicBezTo>
                  <a:cubicBezTo>
                    <a:pt x="1" y="1218"/>
                    <a:pt x="335" y="1613"/>
                    <a:pt x="791" y="1643"/>
                  </a:cubicBezTo>
                  <a:cubicBezTo>
                    <a:pt x="827" y="1648"/>
                    <a:pt x="863" y="1650"/>
                    <a:pt x="898" y="1650"/>
                  </a:cubicBezTo>
                  <a:cubicBezTo>
                    <a:pt x="1307" y="1650"/>
                    <a:pt x="1644" y="1334"/>
                    <a:pt x="1672" y="914"/>
                  </a:cubicBezTo>
                  <a:cubicBezTo>
                    <a:pt x="1733" y="458"/>
                    <a:pt x="1399" y="63"/>
                    <a:pt x="943" y="2"/>
                  </a:cubicBezTo>
                  <a:cubicBezTo>
                    <a:pt x="924" y="1"/>
                    <a:pt x="904" y="0"/>
                    <a:pt x="885"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8"/>
            <p:cNvSpPr/>
            <p:nvPr/>
          </p:nvSpPr>
          <p:spPr>
            <a:xfrm>
              <a:off x="3295150" y="3597425"/>
              <a:ext cx="42600" cy="41300"/>
            </a:xfrm>
            <a:custGeom>
              <a:avLst/>
              <a:gdLst/>
              <a:ahLst/>
              <a:cxnLst/>
              <a:rect l="l" t="t" r="r" b="b"/>
              <a:pathLst>
                <a:path w="1704" h="1652" extrusionOk="0">
                  <a:moveTo>
                    <a:pt x="806" y="1"/>
                  </a:moveTo>
                  <a:cubicBezTo>
                    <a:pt x="397" y="1"/>
                    <a:pt x="59" y="317"/>
                    <a:pt x="31" y="737"/>
                  </a:cubicBezTo>
                  <a:cubicBezTo>
                    <a:pt x="1" y="1193"/>
                    <a:pt x="335" y="1588"/>
                    <a:pt x="761" y="1649"/>
                  </a:cubicBezTo>
                  <a:cubicBezTo>
                    <a:pt x="780" y="1650"/>
                    <a:pt x="799" y="1651"/>
                    <a:pt x="818" y="1651"/>
                  </a:cubicBezTo>
                  <a:cubicBezTo>
                    <a:pt x="1250" y="1651"/>
                    <a:pt x="1614" y="1326"/>
                    <a:pt x="1673" y="889"/>
                  </a:cubicBezTo>
                  <a:cubicBezTo>
                    <a:pt x="1703" y="433"/>
                    <a:pt x="1369" y="38"/>
                    <a:pt x="913" y="8"/>
                  </a:cubicBezTo>
                  <a:cubicBezTo>
                    <a:pt x="877" y="3"/>
                    <a:pt x="841" y="1"/>
                    <a:pt x="806" y="1"/>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8"/>
            <p:cNvSpPr/>
            <p:nvPr/>
          </p:nvSpPr>
          <p:spPr>
            <a:xfrm>
              <a:off x="3526925" y="3789800"/>
              <a:ext cx="43350" cy="41175"/>
            </a:xfrm>
            <a:custGeom>
              <a:avLst/>
              <a:gdLst/>
              <a:ahLst/>
              <a:cxnLst/>
              <a:rect l="l" t="t" r="r" b="b"/>
              <a:pathLst>
                <a:path w="1734" h="1647" extrusionOk="0">
                  <a:moveTo>
                    <a:pt x="885" y="1"/>
                  </a:moveTo>
                  <a:cubicBezTo>
                    <a:pt x="454" y="1"/>
                    <a:pt x="89" y="326"/>
                    <a:pt x="31" y="763"/>
                  </a:cubicBezTo>
                  <a:cubicBezTo>
                    <a:pt x="1" y="1188"/>
                    <a:pt x="335" y="1614"/>
                    <a:pt x="791" y="1644"/>
                  </a:cubicBezTo>
                  <a:cubicBezTo>
                    <a:pt x="810" y="1646"/>
                    <a:pt x="829" y="1646"/>
                    <a:pt x="848" y="1646"/>
                  </a:cubicBezTo>
                  <a:cubicBezTo>
                    <a:pt x="1280" y="1646"/>
                    <a:pt x="1643" y="1321"/>
                    <a:pt x="1672" y="884"/>
                  </a:cubicBezTo>
                  <a:cubicBezTo>
                    <a:pt x="1733" y="428"/>
                    <a:pt x="1399" y="33"/>
                    <a:pt x="943" y="3"/>
                  </a:cubicBezTo>
                  <a:cubicBezTo>
                    <a:pt x="924" y="2"/>
                    <a:pt x="904" y="1"/>
                    <a:pt x="885" y="1"/>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8"/>
            <p:cNvSpPr/>
            <p:nvPr/>
          </p:nvSpPr>
          <p:spPr>
            <a:xfrm>
              <a:off x="3767050" y="3338300"/>
              <a:ext cx="44100" cy="41425"/>
            </a:xfrm>
            <a:custGeom>
              <a:avLst/>
              <a:gdLst/>
              <a:ahLst/>
              <a:cxnLst/>
              <a:rect l="l" t="t" r="r" b="b"/>
              <a:pathLst>
                <a:path w="1764" h="1657" extrusionOk="0">
                  <a:moveTo>
                    <a:pt x="846" y="0"/>
                  </a:moveTo>
                  <a:cubicBezTo>
                    <a:pt x="808" y="0"/>
                    <a:pt x="769" y="3"/>
                    <a:pt x="730" y="8"/>
                  </a:cubicBezTo>
                  <a:cubicBezTo>
                    <a:pt x="305" y="69"/>
                    <a:pt x="1" y="494"/>
                    <a:pt x="61" y="950"/>
                  </a:cubicBezTo>
                  <a:cubicBezTo>
                    <a:pt x="117" y="1367"/>
                    <a:pt x="478" y="1657"/>
                    <a:pt x="888" y="1657"/>
                  </a:cubicBezTo>
                  <a:cubicBezTo>
                    <a:pt x="926" y="1657"/>
                    <a:pt x="965" y="1654"/>
                    <a:pt x="1004" y="1649"/>
                  </a:cubicBezTo>
                  <a:cubicBezTo>
                    <a:pt x="1429" y="1558"/>
                    <a:pt x="1764" y="1163"/>
                    <a:pt x="1672" y="707"/>
                  </a:cubicBezTo>
                  <a:cubicBezTo>
                    <a:pt x="1617" y="290"/>
                    <a:pt x="1256" y="0"/>
                    <a:pt x="846"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8"/>
            <p:cNvSpPr/>
            <p:nvPr/>
          </p:nvSpPr>
          <p:spPr>
            <a:xfrm>
              <a:off x="3460050" y="3244700"/>
              <a:ext cx="54750" cy="50850"/>
            </a:xfrm>
            <a:custGeom>
              <a:avLst/>
              <a:gdLst/>
              <a:ahLst/>
              <a:cxnLst/>
              <a:rect l="l" t="t" r="r" b="b"/>
              <a:pathLst>
                <a:path w="2190" h="2034" extrusionOk="0">
                  <a:moveTo>
                    <a:pt x="1101" y="0"/>
                  </a:moveTo>
                  <a:cubicBezTo>
                    <a:pt x="1049" y="0"/>
                    <a:pt x="996" y="4"/>
                    <a:pt x="943" y="13"/>
                  </a:cubicBezTo>
                  <a:cubicBezTo>
                    <a:pt x="396" y="104"/>
                    <a:pt x="1" y="621"/>
                    <a:pt x="92" y="1168"/>
                  </a:cubicBezTo>
                  <a:cubicBezTo>
                    <a:pt x="174" y="1686"/>
                    <a:pt x="598" y="2033"/>
                    <a:pt x="1080" y="2033"/>
                  </a:cubicBezTo>
                  <a:cubicBezTo>
                    <a:pt x="1135" y="2033"/>
                    <a:pt x="1191" y="2029"/>
                    <a:pt x="1247" y="2019"/>
                  </a:cubicBezTo>
                  <a:cubicBezTo>
                    <a:pt x="1825" y="1959"/>
                    <a:pt x="2189" y="1442"/>
                    <a:pt x="2098" y="864"/>
                  </a:cubicBezTo>
                  <a:cubicBezTo>
                    <a:pt x="2016" y="370"/>
                    <a:pt x="1586" y="0"/>
                    <a:pt x="1101" y="0"/>
                  </a:cubicBezTo>
                  <a:close/>
                </a:path>
              </a:pathLst>
            </a:custGeom>
            <a:solidFill>
              <a:srgbClr val="454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48"/>
          <p:cNvGrpSpPr/>
          <p:nvPr/>
        </p:nvGrpSpPr>
        <p:grpSpPr>
          <a:xfrm>
            <a:off x="472196" y="458044"/>
            <a:ext cx="771534" cy="791123"/>
            <a:chOff x="4057325" y="2505525"/>
            <a:chExt cx="609475" cy="624900"/>
          </a:xfrm>
        </p:grpSpPr>
        <p:sp>
          <p:nvSpPr>
            <p:cNvPr id="1454" name="Google Shape;1454;p48"/>
            <p:cNvSpPr/>
            <p:nvPr/>
          </p:nvSpPr>
          <p:spPr>
            <a:xfrm>
              <a:off x="4075575" y="2542800"/>
              <a:ext cx="553975" cy="552625"/>
            </a:xfrm>
            <a:custGeom>
              <a:avLst/>
              <a:gdLst/>
              <a:ahLst/>
              <a:cxnLst/>
              <a:rect l="l" t="t" r="r" b="b"/>
              <a:pathLst>
                <a:path w="22159" h="22105" extrusionOk="0">
                  <a:moveTo>
                    <a:pt x="12014" y="0"/>
                  </a:moveTo>
                  <a:cubicBezTo>
                    <a:pt x="11794" y="0"/>
                    <a:pt x="11611" y="171"/>
                    <a:pt x="11611" y="368"/>
                  </a:cubicBezTo>
                  <a:lnTo>
                    <a:pt x="11277" y="3894"/>
                  </a:lnTo>
                  <a:cubicBezTo>
                    <a:pt x="11171" y="3889"/>
                    <a:pt x="11063" y="3887"/>
                    <a:pt x="10956" y="3887"/>
                  </a:cubicBezTo>
                  <a:cubicBezTo>
                    <a:pt x="10418" y="3887"/>
                    <a:pt x="9869" y="3950"/>
                    <a:pt x="9362" y="4077"/>
                  </a:cubicBezTo>
                  <a:lnTo>
                    <a:pt x="8329" y="733"/>
                  </a:lnTo>
                  <a:cubicBezTo>
                    <a:pt x="8282" y="545"/>
                    <a:pt x="8125" y="429"/>
                    <a:pt x="7944" y="429"/>
                  </a:cubicBezTo>
                  <a:cubicBezTo>
                    <a:pt x="7891" y="429"/>
                    <a:pt x="7836" y="439"/>
                    <a:pt x="7782" y="460"/>
                  </a:cubicBezTo>
                  <a:cubicBezTo>
                    <a:pt x="7569" y="520"/>
                    <a:pt x="7447" y="764"/>
                    <a:pt x="7508" y="976"/>
                  </a:cubicBezTo>
                  <a:lnTo>
                    <a:pt x="8541" y="4320"/>
                  </a:lnTo>
                  <a:cubicBezTo>
                    <a:pt x="7934" y="4563"/>
                    <a:pt x="7326" y="4867"/>
                    <a:pt x="6779" y="5262"/>
                  </a:cubicBezTo>
                  <a:lnTo>
                    <a:pt x="4560" y="2587"/>
                  </a:lnTo>
                  <a:cubicBezTo>
                    <a:pt x="4473" y="2484"/>
                    <a:pt x="4348" y="2429"/>
                    <a:pt x="4222" y="2429"/>
                  </a:cubicBezTo>
                  <a:cubicBezTo>
                    <a:pt x="4126" y="2429"/>
                    <a:pt x="4031" y="2461"/>
                    <a:pt x="3952" y="2527"/>
                  </a:cubicBezTo>
                  <a:cubicBezTo>
                    <a:pt x="3769" y="2679"/>
                    <a:pt x="3739" y="2952"/>
                    <a:pt x="3891" y="3134"/>
                  </a:cubicBezTo>
                  <a:lnTo>
                    <a:pt x="6110" y="5779"/>
                  </a:lnTo>
                  <a:cubicBezTo>
                    <a:pt x="5593" y="6265"/>
                    <a:pt x="5137" y="6782"/>
                    <a:pt x="4742" y="7390"/>
                  </a:cubicBezTo>
                  <a:lnTo>
                    <a:pt x="1733" y="5870"/>
                  </a:lnTo>
                  <a:cubicBezTo>
                    <a:pt x="1677" y="5846"/>
                    <a:pt x="1617" y="5835"/>
                    <a:pt x="1558" y="5835"/>
                  </a:cubicBezTo>
                  <a:cubicBezTo>
                    <a:pt x="1390" y="5835"/>
                    <a:pt x="1223" y="5926"/>
                    <a:pt x="1155" y="6083"/>
                  </a:cubicBezTo>
                  <a:cubicBezTo>
                    <a:pt x="1034" y="6265"/>
                    <a:pt x="1125" y="6539"/>
                    <a:pt x="1338" y="6630"/>
                  </a:cubicBezTo>
                  <a:lnTo>
                    <a:pt x="4316" y="8150"/>
                  </a:lnTo>
                  <a:cubicBezTo>
                    <a:pt x="4043" y="8697"/>
                    <a:pt x="3830" y="9335"/>
                    <a:pt x="3709" y="9973"/>
                  </a:cubicBezTo>
                  <a:lnTo>
                    <a:pt x="487" y="9670"/>
                  </a:lnTo>
                  <a:cubicBezTo>
                    <a:pt x="243" y="9670"/>
                    <a:pt x="31" y="9822"/>
                    <a:pt x="31" y="10065"/>
                  </a:cubicBezTo>
                  <a:cubicBezTo>
                    <a:pt x="0" y="10308"/>
                    <a:pt x="183" y="10521"/>
                    <a:pt x="395" y="10521"/>
                  </a:cubicBezTo>
                  <a:lnTo>
                    <a:pt x="3587" y="10825"/>
                  </a:lnTo>
                  <a:cubicBezTo>
                    <a:pt x="3526" y="11524"/>
                    <a:pt x="3587" y="12223"/>
                    <a:pt x="3709" y="12891"/>
                  </a:cubicBezTo>
                  <a:lnTo>
                    <a:pt x="760" y="13803"/>
                  </a:lnTo>
                  <a:cubicBezTo>
                    <a:pt x="517" y="13864"/>
                    <a:pt x="395" y="14107"/>
                    <a:pt x="456" y="14320"/>
                  </a:cubicBezTo>
                  <a:cubicBezTo>
                    <a:pt x="532" y="14521"/>
                    <a:pt x="712" y="14639"/>
                    <a:pt x="892" y="14639"/>
                  </a:cubicBezTo>
                  <a:cubicBezTo>
                    <a:pt x="929" y="14639"/>
                    <a:pt x="967" y="14634"/>
                    <a:pt x="1003" y="14624"/>
                  </a:cubicBezTo>
                  <a:lnTo>
                    <a:pt x="3921" y="13712"/>
                  </a:lnTo>
                  <a:cubicBezTo>
                    <a:pt x="4134" y="14411"/>
                    <a:pt x="4468" y="15080"/>
                    <a:pt x="4864" y="15688"/>
                  </a:cubicBezTo>
                  <a:lnTo>
                    <a:pt x="2614" y="17572"/>
                  </a:lnTo>
                  <a:cubicBezTo>
                    <a:pt x="2432" y="17724"/>
                    <a:pt x="2402" y="17998"/>
                    <a:pt x="2554" y="18180"/>
                  </a:cubicBezTo>
                  <a:cubicBezTo>
                    <a:pt x="2640" y="18284"/>
                    <a:pt x="2765" y="18338"/>
                    <a:pt x="2891" y="18338"/>
                  </a:cubicBezTo>
                  <a:cubicBezTo>
                    <a:pt x="2987" y="18338"/>
                    <a:pt x="3083" y="18307"/>
                    <a:pt x="3161" y="18241"/>
                  </a:cubicBezTo>
                  <a:lnTo>
                    <a:pt x="5380" y="16387"/>
                  </a:lnTo>
                  <a:cubicBezTo>
                    <a:pt x="5867" y="16934"/>
                    <a:pt x="6414" y="17420"/>
                    <a:pt x="7022" y="17816"/>
                  </a:cubicBezTo>
                  <a:lnTo>
                    <a:pt x="5715" y="20308"/>
                  </a:lnTo>
                  <a:cubicBezTo>
                    <a:pt x="5624" y="20490"/>
                    <a:pt x="5684" y="20764"/>
                    <a:pt x="5897" y="20885"/>
                  </a:cubicBezTo>
                  <a:cubicBezTo>
                    <a:pt x="5961" y="20913"/>
                    <a:pt x="6027" y="20927"/>
                    <a:pt x="6093" y="20927"/>
                  </a:cubicBezTo>
                  <a:cubicBezTo>
                    <a:pt x="6245" y="20927"/>
                    <a:pt x="6389" y="20852"/>
                    <a:pt x="6475" y="20703"/>
                  </a:cubicBezTo>
                  <a:lnTo>
                    <a:pt x="7782" y="18241"/>
                  </a:lnTo>
                  <a:cubicBezTo>
                    <a:pt x="8450" y="18575"/>
                    <a:pt x="9180" y="18819"/>
                    <a:pt x="9940" y="18940"/>
                  </a:cubicBezTo>
                  <a:lnTo>
                    <a:pt x="9697" y="21645"/>
                  </a:lnTo>
                  <a:cubicBezTo>
                    <a:pt x="9697" y="21889"/>
                    <a:pt x="9849" y="22101"/>
                    <a:pt x="10092" y="22101"/>
                  </a:cubicBezTo>
                  <a:cubicBezTo>
                    <a:pt x="10110" y="22104"/>
                    <a:pt x="10127" y="22105"/>
                    <a:pt x="10145" y="22105"/>
                  </a:cubicBezTo>
                  <a:cubicBezTo>
                    <a:pt x="10365" y="22105"/>
                    <a:pt x="10548" y="21934"/>
                    <a:pt x="10548" y="21737"/>
                  </a:cubicBezTo>
                  <a:lnTo>
                    <a:pt x="10791" y="19031"/>
                  </a:lnTo>
                  <a:cubicBezTo>
                    <a:pt x="10887" y="19035"/>
                    <a:pt x="10984" y="19037"/>
                    <a:pt x="11080" y="19037"/>
                  </a:cubicBezTo>
                  <a:cubicBezTo>
                    <a:pt x="11743" y="19037"/>
                    <a:pt x="12399" y="18947"/>
                    <a:pt x="13010" y="18788"/>
                  </a:cubicBezTo>
                  <a:lnTo>
                    <a:pt x="13830" y="21372"/>
                  </a:lnTo>
                  <a:cubicBezTo>
                    <a:pt x="13877" y="21560"/>
                    <a:pt x="14034" y="21676"/>
                    <a:pt x="14201" y="21676"/>
                  </a:cubicBezTo>
                  <a:cubicBezTo>
                    <a:pt x="14250" y="21676"/>
                    <a:pt x="14299" y="21666"/>
                    <a:pt x="14347" y="21645"/>
                  </a:cubicBezTo>
                  <a:cubicBezTo>
                    <a:pt x="14590" y="21585"/>
                    <a:pt x="14712" y="21341"/>
                    <a:pt x="14651" y="21129"/>
                  </a:cubicBezTo>
                  <a:lnTo>
                    <a:pt x="13830" y="18515"/>
                  </a:lnTo>
                  <a:cubicBezTo>
                    <a:pt x="14560" y="18241"/>
                    <a:pt x="15229" y="17876"/>
                    <a:pt x="15836" y="17390"/>
                  </a:cubicBezTo>
                  <a:lnTo>
                    <a:pt x="17599" y="19518"/>
                  </a:lnTo>
                  <a:cubicBezTo>
                    <a:pt x="17686" y="19621"/>
                    <a:pt x="17811" y="19676"/>
                    <a:pt x="17937" y="19676"/>
                  </a:cubicBezTo>
                  <a:cubicBezTo>
                    <a:pt x="18033" y="19676"/>
                    <a:pt x="18129" y="19644"/>
                    <a:pt x="18207" y="19578"/>
                  </a:cubicBezTo>
                  <a:cubicBezTo>
                    <a:pt x="18390" y="19427"/>
                    <a:pt x="18420" y="19153"/>
                    <a:pt x="18268" y="18971"/>
                  </a:cubicBezTo>
                  <a:lnTo>
                    <a:pt x="16475" y="16843"/>
                  </a:lnTo>
                  <a:cubicBezTo>
                    <a:pt x="17022" y="16265"/>
                    <a:pt x="17508" y="15627"/>
                    <a:pt x="17873" y="14928"/>
                  </a:cubicBezTo>
                  <a:lnTo>
                    <a:pt x="20426" y="16235"/>
                  </a:lnTo>
                  <a:cubicBezTo>
                    <a:pt x="20482" y="16259"/>
                    <a:pt x="20540" y="16270"/>
                    <a:pt x="20597" y="16270"/>
                  </a:cubicBezTo>
                  <a:cubicBezTo>
                    <a:pt x="20758" y="16270"/>
                    <a:pt x="20914" y="16179"/>
                    <a:pt x="21004" y="16022"/>
                  </a:cubicBezTo>
                  <a:cubicBezTo>
                    <a:pt x="21095" y="15809"/>
                    <a:pt x="21034" y="15566"/>
                    <a:pt x="20821" y="15445"/>
                  </a:cubicBezTo>
                  <a:lnTo>
                    <a:pt x="18207" y="14168"/>
                  </a:lnTo>
                  <a:cubicBezTo>
                    <a:pt x="18450" y="13530"/>
                    <a:pt x="18602" y="12861"/>
                    <a:pt x="18694" y="12162"/>
                  </a:cubicBezTo>
                  <a:lnTo>
                    <a:pt x="21672" y="12436"/>
                  </a:lnTo>
                  <a:cubicBezTo>
                    <a:pt x="21916" y="12436"/>
                    <a:pt x="22128" y="12284"/>
                    <a:pt x="22128" y="12040"/>
                  </a:cubicBezTo>
                  <a:cubicBezTo>
                    <a:pt x="22159" y="11797"/>
                    <a:pt x="21976" y="11584"/>
                    <a:pt x="21764" y="11584"/>
                  </a:cubicBezTo>
                  <a:lnTo>
                    <a:pt x="18724" y="11311"/>
                  </a:lnTo>
                  <a:cubicBezTo>
                    <a:pt x="18694" y="10581"/>
                    <a:pt x="18572" y="9882"/>
                    <a:pt x="18390" y="9244"/>
                  </a:cubicBezTo>
                  <a:lnTo>
                    <a:pt x="21399" y="8302"/>
                  </a:lnTo>
                  <a:cubicBezTo>
                    <a:pt x="21642" y="8241"/>
                    <a:pt x="21764" y="7998"/>
                    <a:pt x="21672" y="7785"/>
                  </a:cubicBezTo>
                  <a:cubicBezTo>
                    <a:pt x="21622" y="7584"/>
                    <a:pt x="21447" y="7466"/>
                    <a:pt x="21267" y="7466"/>
                  </a:cubicBezTo>
                  <a:cubicBezTo>
                    <a:pt x="21230" y="7466"/>
                    <a:pt x="21192" y="7471"/>
                    <a:pt x="21156" y="7481"/>
                  </a:cubicBezTo>
                  <a:lnTo>
                    <a:pt x="18086" y="8423"/>
                  </a:lnTo>
                  <a:cubicBezTo>
                    <a:pt x="17812" y="7785"/>
                    <a:pt x="17447" y="7207"/>
                    <a:pt x="16992" y="6660"/>
                  </a:cubicBezTo>
                  <a:lnTo>
                    <a:pt x="19545" y="4533"/>
                  </a:lnTo>
                  <a:cubicBezTo>
                    <a:pt x="19727" y="4381"/>
                    <a:pt x="19758" y="4107"/>
                    <a:pt x="19606" y="3925"/>
                  </a:cubicBezTo>
                  <a:cubicBezTo>
                    <a:pt x="19519" y="3821"/>
                    <a:pt x="19394" y="3767"/>
                    <a:pt x="19268" y="3767"/>
                  </a:cubicBezTo>
                  <a:cubicBezTo>
                    <a:pt x="19172" y="3767"/>
                    <a:pt x="19076" y="3798"/>
                    <a:pt x="18998" y="3864"/>
                  </a:cubicBezTo>
                  <a:lnTo>
                    <a:pt x="16414" y="6022"/>
                  </a:lnTo>
                  <a:cubicBezTo>
                    <a:pt x="15958" y="5566"/>
                    <a:pt x="15411" y="5171"/>
                    <a:pt x="14833" y="4837"/>
                  </a:cubicBezTo>
                  <a:lnTo>
                    <a:pt x="16444" y="1797"/>
                  </a:lnTo>
                  <a:cubicBezTo>
                    <a:pt x="16536" y="1615"/>
                    <a:pt x="16475" y="1341"/>
                    <a:pt x="16262" y="1220"/>
                  </a:cubicBezTo>
                  <a:cubicBezTo>
                    <a:pt x="16198" y="1192"/>
                    <a:pt x="16129" y="1179"/>
                    <a:pt x="16061" y="1179"/>
                  </a:cubicBezTo>
                  <a:cubicBezTo>
                    <a:pt x="15902" y="1179"/>
                    <a:pt x="15748" y="1253"/>
                    <a:pt x="15684" y="1402"/>
                  </a:cubicBezTo>
                  <a:lnTo>
                    <a:pt x="14074" y="4472"/>
                  </a:lnTo>
                  <a:cubicBezTo>
                    <a:pt x="13466" y="4198"/>
                    <a:pt x="12827" y="4046"/>
                    <a:pt x="12128" y="3955"/>
                  </a:cubicBezTo>
                  <a:lnTo>
                    <a:pt x="12463" y="460"/>
                  </a:lnTo>
                  <a:cubicBezTo>
                    <a:pt x="12463" y="217"/>
                    <a:pt x="12280" y="4"/>
                    <a:pt x="12067" y="4"/>
                  </a:cubicBezTo>
                  <a:cubicBezTo>
                    <a:pt x="12049" y="1"/>
                    <a:pt x="12032" y="0"/>
                    <a:pt x="120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8"/>
            <p:cNvSpPr/>
            <p:nvPr/>
          </p:nvSpPr>
          <p:spPr>
            <a:xfrm>
              <a:off x="4190325" y="3032875"/>
              <a:ext cx="64600" cy="61850"/>
            </a:xfrm>
            <a:custGeom>
              <a:avLst/>
              <a:gdLst/>
              <a:ahLst/>
              <a:cxnLst/>
              <a:rect l="l" t="t" r="r" b="b"/>
              <a:pathLst>
                <a:path w="2584" h="2474" extrusionOk="0">
                  <a:moveTo>
                    <a:pt x="1286" y="1"/>
                  </a:moveTo>
                  <a:cubicBezTo>
                    <a:pt x="663" y="1"/>
                    <a:pt x="118" y="471"/>
                    <a:pt x="61" y="1131"/>
                  </a:cubicBezTo>
                  <a:cubicBezTo>
                    <a:pt x="0" y="1799"/>
                    <a:pt x="517" y="2407"/>
                    <a:pt x="1185" y="2468"/>
                  </a:cubicBezTo>
                  <a:cubicBezTo>
                    <a:pt x="1223" y="2471"/>
                    <a:pt x="1261" y="2473"/>
                    <a:pt x="1298" y="2473"/>
                  </a:cubicBezTo>
                  <a:cubicBezTo>
                    <a:pt x="1921" y="2473"/>
                    <a:pt x="2466" y="2003"/>
                    <a:pt x="2523" y="1343"/>
                  </a:cubicBezTo>
                  <a:cubicBezTo>
                    <a:pt x="2584" y="675"/>
                    <a:pt x="2097" y="67"/>
                    <a:pt x="1398" y="6"/>
                  </a:cubicBezTo>
                  <a:cubicBezTo>
                    <a:pt x="1360" y="2"/>
                    <a:pt x="1323"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8"/>
            <p:cNvSpPr/>
            <p:nvPr/>
          </p:nvSpPr>
          <p:spPr>
            <a:xfrm>
              <a:off x="4602175" y="2817850"/>
              <a:ext cx="64625" cy="62575"/>
            </a:xfrm>
            <a:custGeom>
              <a:avLst/>
              <a:gdLst/>
              <a:ahLst/>
              <a:cxnLst/>
              <a:rect l="l" t="t" r="r" b="b"/>
              <a:pathLst>
                <a:path w="2585" h="2503" extrusionOk="0">
                  <a:moveTo>
                    <a:pt x="1292" y="0"/>
                  </a:moveTo>
                  <a:cubicBezTo>
                    <a:pt x="666" y="0"/>
                    <a:pt x="119" y="497"/>
                    <a:pt x="61" y="1130"/>
                  </a:cubicBezTo>
                  <a:cubicBezTo>
                    <a:pt x="1" y="1829"/>
                    <a:pt x="517" y="2437"/>
                    <a:pt x="1186" y="2497"/>
                  </a:cubicBezTo>
                  <a:cubicBezTo>
                    <a:pt x="1222" y="2501"/>
                    <a:pt x="1258" y="2502"/>
                    <a:pt x="1293" y="2502"/>
                  </a:cubicBezTo>
                  <a:cubicBezTo>
                    <a:pt x="1918" y="2502"/>
                    <a:pt x="2466" y="2006"/>
                    <a:pt x="2523" y="1373"/>
                  </a:cubicBezTo>
                  <a:cubicBezTo>
                    <a:pt x="2584" y="674"/>
                    <a:pt x="2098" y="66"/>
                    <a:pt x="1399" y="5"/>
                  </a:cubicBezTo>
                  <a:cubicBezTo>
                    <a:pt x="1363" y="2"/>
                    <a:pt x="1327" y="0"/>
                    <a:pt x="1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8"/>
            <p:cNvSpPr/>
            <p:nvPr/>
          </p:nvSpPr>
          <p:spPr>
            <a:xfrm>
              <a:off x="4057325" y="2664325"/>
              <a:ext cx="65375" cy="61825"/>
            </a:xfrm>
            <a:custGeom>
              <a:avLst/>
              <a:gdLst/>
              <a:ahLst/>
              <a:cxnLst/>
              <a:rect l="l" t="t" r="r" b="b"/>
              <a:pathLst>
                <a:path w="2615" h="2473" extrusionOk="0">
                  <a:moveTo>
                    <a:pt x="1312" y="1"/>
                  </a:moveTo>
                  <a:cubicBezTo>
                    <a:pt x="663" y="1"/>
                    <a:pt x="119" y="471"/>
                    <a:pt x="62" y="1131"/>
                  </a:cubicBezTo>
                  <a:cubicBezTo>
                    <a:pt x="1" y="1799"/>
                    <a:pt x="518" y="2407"/>
                    <a:pt x="1186" y="2468"/>
                  </a:cubicBezTo>
                  <a:cubicBezTo>
                    <a:pt x="1224" y="2471"/>
                    <a:pt x="1261" y="2473"/>
                    <a:pt x="1298" y="2473"/>
                  </a:cubicBezTo>
                  <a:cubicBezTo>
                    <a:pt x="1949" y="2473"/>
                    <a:pt x="2497" y="1976"/>
                    <a:pt x="2554" y="1343"/>
                  </a:cubicBezTo>
                  <a:cubicBezTo>
                    <a:pt x="2615" y="675"/>
                    <a:pt x="2098" y="67"/>
                    <a:pt x="1429" y="6"/>
                  </a:cubicBezTo>
                  <a:cubicBezTo>
                    <a:pt x="1390" y="3"/>
                    <a:pt x="1351" y="1"/>
                    <a:pt x="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8"/>
            <p:cNvSpPr/>
            <p:nvPr/>
          </p:nvSpPr>
          <p:spPr>
            <a:xfrm>
              <a:off x="4343800" y="2505525"/>
              <a:ext cx="64625" cy="61825"/>
            </a:xfrm>
            <a:custGeom>
              <a:avLst/>
              <a:gdLst/>
              <a:ahLst/>
              <a:cxnLst/>
              <a:rect l="l" t="t" r="r" b="b"/>
              <a:pathLst>
                <a:path w="2585" h="2473" extrusionOk="0">
                  <a:moveTo>
                    <a:pt x="1288" y="0"/>
                  </a:moveTo>
                  <a:cubicBezTo>
                    <a:pt x="640" y="0"/>
                    <a:pt x="119" y="497"/>
                    <a:pt x="62" y="1130"/>
                  </a:cubicBezTo>
                  <a:cubicBezTo>
                    <a:pt x="1" y="1799"/>
                    <a:pt x="487" y="2407"/>
                    <a:pt x="1186" y="2467"/>
                  </a:cubicBezTo>
                  <a:cubicBezTo>
                    <a:pt x="1224" y="2471"/>
                    <a:pt x="1262" y="2473"/>
                    <a:pt x="1299" y="2473"/>
                  </a:cubicBezTo>
                  <a:cubicBezTo>
                    <a:pt x="1922" y="2473"/>
                    <a:pt x="2466" y="2002"/>
                    <a:pt x="2524" y="1343"/>
                  </a:cubicBezTo>
                  <a:cubicBezTo>
                    <a:pt x="2585" y="674"/>
                    <a:pt x="2068" y="66"/>
                    <a:pt x="1399" y="5"/>
                  </a:cubicBezTo>
                  <a:cubicBezTo>
                    <a:pt x="1362" y="2"/>
                    <a:pt x="1324" y="0"/>
                    <a:pt x="1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8"/>
            <p:cNvSpPr/>
            <p:nvPr/>
          </p:nvSpPr>
          <p:spPr>
            <a:xfrm>
              <a:off x="4404600" y="3067850"/>
              <a:ext cx="65375" cy="62575"/>
            </a:xfrm>
            <a:custGeom>
              <a:avLst/>
              <a:gdLst/>
              <a:ahLst/>
              <a:cxnLst/>
              <a:rect l="l" t="t" r="r" b="b"/>
              <a:pathLst>
                <a:path w="2615" h="2503" extrusionOk="0">
                  <a:moveTo>
                    <a:pt x="1317" y="0"/>
                  </a:moveTo>
                  <a:cubicBezTo>
                    <a:pt x="666" y="0"/>
                    <a:pt x="119" y="497"/>
                    <a:pt x="61" y="1130"/>
                  </a:cubicBezTo>
                  <a:cubicBezTo>
                    <a:pt x="1" y="1829"/>
                    <a:pt x="517" y="2437"/>
                    <a:pt x="1186" y="2498"/>
                  </a:cubicBezTo>
                  <a:cubicBezTo>
                    <a:pt x="1224" y="2501"/>
                    <a:pt x="1261" y="2502"/>
                    <a:pt x="1298" y="2502"/>
                  </a:cubicBezTo>
                  <a:cubicBezTo>
                    <a:pt x="1949" y="2502"/>
                    <a:pt x="2496" y="2006"/>
                    <a:pt x="2554" y="1373"/>
                  </a:cubicBezTo>
                  <a:cubicBezTo>
                    <a:pt x="2615" y="674"/>
                    <a:pt x="2098" y="66"/>
                    <a:pt x="1429" y="5"/>
                  </a:cubicBezTo>
                  <a:cubicBezTo>
                    <a:pt x="1392" y="2"/>
                    <a:pt x="1354" y="0"/>
                    <a:pt x="1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8"/>
            <p:cNvSpPr/>
            <p:nvPr/>
          </p:nvSpPr>
          <p:spPr>
            <a:xfrm>
              <a:off x="4588500" y="2924175"/>
              <a:ext cx="42575" cy="41275"/>
            </a:xfrm>
            <a:custGeom>
              <a:avLst/>
              <a:gdLst/>
              <a:ahLst/>
              <a:cxnLst/>
              <a:rect l="l" t="t" r="r" b="b"/>
              <a:pathLst>
                <a:path w="1703" h="1651" extrusionOk="0">
                  <a:moveTo>
                    <a:pt x="836" y="0"/>
                  </a:moveTo>
                  <a:cubicBezTo>
                    <a:pt x="426" y="0"/>
                    <a:pt x="87" y="317"/>
                    <a:pt x="31" y="737"/>
                  </a:cubicBezTo>
                  <a:cubicBezTo>
                    <a:pt x="0" y="1193"/>
                    <a:pt x="335" y="1588"/>
                    <a:pt x="791" y="1649"/>
                  </a:cubicBezTo>
                  <a:cubicBezTo>
                    <a:pt x="810" y="1650"/>
                    <a:pt x="829" y="1651"/>
                    <a:pt x="848" y="1651"/>
                  </a:cubicBezTo>
                  <a:cubicBezTo>
                    <a:pt x="1279" y="1651"/>
                    <a:pt x="1643" y="1325"/>
                    <a:pt x="1672" y="889"/>
                  </a:cubicBezTo>
                  <a:cubicBezTo>
                    <a:pt x="1703" y="433"/>
                    <a:pt x="1368" y="38"/>
                    <a:pt x="943" y="7"/>
                  </a:cubicBezTo>
                  <a:cubicBezTo>
                    <a:pt x="907" y="3"/>
                    <a:pt x="871" y="0"/>
                    <a:pt x="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8"/>
            <p:cNvSpPr/>
            <p:nvPr/>
          </p:nvSpPr>
          <p:spPr>
            <a:xfrm>
              <a:off x="4071775" y="2884775"/>
              <a:ext cx="43325" cy="41175"/>
            </a:xfrm>
            <a:custGeom>
              <a:avLst/>
              <a:gdLst/>
              <a:ahLst/>
              <a:cxnLst/>
              <a:rect l="l" t="t" r="r" b="b"/>
              <a:pathLst>
                <a:path w="1733" h="1647" extrusionOk="0">
                  <a:moveTo>
                    <a:pt x="885" y="1"/>
                  </a:moveTo>
                  <a:cubicBezTo>
                    <a:pt x="454" y="1"/>
                    <a:pt x="90" y="326"/>
                    <a:pt x="61" y="763"/>
                  </a:cubicBezTo>
                  <a:cubicBezTo>
                    <a:pt x="0" y="1219"/>
                    <a:pt x="335" y="1614"/>
                    <a:pt x="791" y="1644"/>
                  </a:cubicBezTo>
                  <a:cubicBezTo>
                    <a:pt x="810" y="1645"/>
                    <a:pt x="829" y="1646"/>
                    <a:pt x="848" y="1646"/>
                  </a:cubicBezTo>
                  <a:cubicBezTo>
                    <a:pt x="1279" y="1646"/>
                    <a:pt x="1644" y="1322"/>
                    <a:pt x="1702" y="915"/>
                  </a:cubicBezTo>
                  <a:cubicBezTo>
                    <a:pt x="1733" y="459"/>
                    <a:pt x="1399" y="64"/>
                    <a:pt x="943" y="3"/>
                  </a:cubicBezTo>
                  <a:cubicBezTo>
                    <a:pt x="923" y="1"/>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8"/>
            <p:cNvSpPr/>
            <p:nvPr/>
          </p:nvSpPr>
          <p:spPr>
            <a:xfrm>
              <a:off x="4304300" y="3077025"/>
              <a:ext cx="43325" cy="41300"/>
            </a:xfrm>
            <a:custGeom>
              <a:avLst/>
              <a:gdLst/>
              <a:ahLst/>
              <a:cxnLst/>
              <a:rect l="l" t="t" r="r" b="b"/>
              <a:pathLst>
                <a:path w="1733" h="1652" extrusionOk="0">
                  <a:moveTo>
                    <a:pt x="885" y="1"/>
                  </a:moveTo>
                  <a:cubicBezTo>
                    <a:pt x="454" y="1"/>
                    <a:pt x="89" y="326"/>
                    <a:pt x="31" y="763"/>
                  </a:cubicBezTo>
                  <a:cubicBezTo>
                    <a:pt x="0" y="1219"/>
                    <a:pt x="335" y="1614"/>
                    <a:pt x="791" y="1644"/>
                  </a:cubicBezTo>
                  <a:cubicBezTo>
                    <a:pt x="827" y="1649"/>
                    <a:pt x="862" y="1651"/>
                    <a:pt x="898" y="1651"/>
                  </a:cubicBezTo>
                  <a:cubicBezTo>
                    <a:pt x="1307" y="1651"/>
                    <a:pt x="1644" y="1335"/>
                    <a:pt x="1672" y="915"/>
                  </a:cubicBezTo>
                  <a:cubicBezTo>
                    <a:pt x="1733" y="459"/>
                    <a:pt x="1399" y="64"/>
                    <a:pt x="943" y="3"/>
                  </a:cubicBezTo>
                  <a:cubicBezTo>
                    <a:pt x="923" y="2"/>
                    <a:pt x="904" y="1"/>
                    <a:pt x="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8"/>
            <p:cNvSpPr/>
            <p:nvPr/>
          </p:nvSpPr>
          <p:spPr>
            <a:xfrm>
              <a:off x="4543675" y="2626100"/>
              <a:ext cx="44075" cy="40850"/>
            </a:xfrm>
            <a:custGeom>
              <a:avLst/>
              <a:gdLst/>
              <a:ahLst/>
              <a:cxnLst/>
              <a:rect l="l" t="t" r="r" b="b"/>
              <a:pathLst>
                <a:path w="1763" h="1634" extrusionOk="0">
                  <a:moveTo>
                    <a:pt x="912" y="0"/>
                  </a:moveTo>
                  <a:cubicBezTo>
                    <a:pt x="862" y="0"/>
                    <a:pt x="811" y="5"/>
                    <a:pt x="760" y="15"/>
                  </a:cubicBezTo>
                  <a:cubicBezTo>
                    <a:pt x="304" y="76"/>
                    <a:pt x="0" y="502"/>
                    <a:pt x="91" y="958"/>
                  </a:cubicBezTo>
                  <a:cubicBezTo>
                    <a:pt x="147" y="1347"/>
                    <a:pt x="507" y="1634"/>
                    <a:pt x="894" y="1634"/>
                  </a:cubicBezTo>
                  <a:cubicBezTo>
                    <a:pt x="930" y="1634"/>
                    <a:pt x="967" y="1631"/>
                    <a:pt x="1003" y="1626"/>
                  </a:cubicBezTo>
                  <a:cubicBezTo>
                    <a:pt x="1459" y="1565"/>
                    <a:pt x="1763" y="1140"/>
                    <a:pt x="1702" y="684"/>
                  </a:cubicBezTo>
                  <a:cubicBezTo>
                    <a:pt x="1648" y="306"/>
                    <a:pt x="1307" y="0"/>
                    <a:pt x="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8"/>
            <p:cNvSpPr/>
            <p:nvPr/>
          </p:nvSpPr>
          <p:spPr>
            <a:xfrm>
              <a:off x="4237425" y="2532650"/>
              <a:ext cx="54750" cy="50850"/>
            </a:xfrm>
            <a:custGeom>
              <a:avLst/>
              <a:gdLst/>
              <a:ahLst/>
              <a:cxnLst/>
              <a:rect l="l" t="t" r="r" b="b"/>
              <a:pathLst>
                <a:path w="2190" h="2034" extrusionOk="0">
                  <a:moveTo>
                    <a:pt x="1110" y="1"/>
                  </a:moveTo>
                  <a:cubicBezTo>
                    <a:pt x="1055" y="1"/>
                    <a:pt x="999" y="5"/>
                    <a:pt x="943" y="15"/>
                  </a:cubicBezTo>
                  <a:cubicBezTo>
                    <a:pt x="396" y="75"/>
                    <a:pt x="1" y="623"/>
                    <a:pt x="92" y="1170"/>
                  </a:cubicBezTo>
                  <a:cubicBezTo>
                    <a:pt x="174" y="1664"/>
                    <a:pt x="603" y="2034"/>
                    <a:pt x="1089" y="2034"/>
                  </a:cubicBezTo>
                  <a:cubicBezTo>
                    <a:pt x="1141" y="2034"/>
                    <a:pt x="1194" y="2030"/>
                    <a:pt x="1247" y="2021"/>
                  </a:cubicBezTo>
                  <a:cubicBezTo>
                    <a:pt x="1794" y="1930"/>
                    <a:pt x="2189" y="1413"/>
                    <a:pt x="2098" y="866"/>
                  </a:cubicBezTo>
                  <a:cubicBezTo>
                    <a:pt x="2016" y="348"/>
                    <a:pt x="1592"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438;p48">
            <a:extLst>
              <a:ext uri="{FF2B5EF4-FFF2-40B4-BE49-F238E27FC236}">
                <a16:creationId xmlns:a16="http://schemas.microsoft.com/office/drawing/2014/main" id="{812784A1-4370-4763-06F4-76844E169A73}"/>
              </a:ext>
            </a:extLst>
          </p:cNvPr>
          <p:cNvSpPr txBox="1">
            <a:spLocks/>
          </p:cNvSpPr>
          <p:nvPr/>
        </p:nvSpPr>
        <p:spPr>
          <a:xfrm>
            <a:off x="1969353" y="3782742"/>
            <a:ext cx="2345100" cy="554100"/>
          </a:xfrm>
          <a:prstGeom prst="rect">
            <a:avLst/>
          </a:prstGeom>
          <a:noFill/>
          <a:ln>
            <a:noFill/>
          </a:ln>
        </p:spPr>
        <p:txBody>
          <a:bodyPr spcFirstLastPara="1" wrap="square" lIns="90000" tIns="91425" rIns="90000"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2400"/>
              <a:buFont typeface="Fjalla One"/>
              <a:buNone/>
              <a:defRPr sz="2200" b="1" i="0" u="none" strike="noStrike" cap="none">
                <a:solidFill>
                  <a:schemeClr val="lt1"/>
                </a:solidFill>
                <a:latin typeface="Fjalla One"/>
                <a:ea typeface="Fjalla One"/>
                <a:cs typeface="Fjalla One"/>
                <a:sym typeface="Fjalla One"/>
              </a:defRPr>
            </a:lvl1pPr>
            <a:lvl2pPr marR="0" lvl="1"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2pPr>
            <a:lvl3pPr marR="0" lvl="2"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3pPr>
            <a:lvl4pPr marR="0" lvl="3"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4pPr>
            <a:lvl5pPr marR="0" lvl="4"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5pPr>
            <a:lvl6pPr marR="0" lvl="5"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6pPr>
            <a:lvl7pPr marR="0" lvl="6"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7pPr>
            <a:lvl8pPr marR="0" lvl="7"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8pPr>
            <a:lvl9pPr marR="0" lvl="8"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9pPr>
          </a:lstStyle>
          <a:p>
            <a:r>
              <a:rPr lang="en-GB" dirty="0"/>
              <a:t>Ranking</a:t>
            </a:r>
          </a:p>
        </p:txBody>
      </p:sp>
      <p:sp>
        <p:nvSpPr>
          <p:cNvPr id="3" name="Google Shape;1439;p48">
            <a:extLst>
              <a:ext uri="{FF2B5EF4-FFF2-40B4-BE49-F238E27FC236}">
                <a16:creationId xmlns:a16="http://schemas.microsoft.com/office/drawing/2014/main" id="{EAA9FCEC-3EAE-47EA-9DF5-052E4F60BEDA}"/>
              </a:ext>
            </a:extLst>
          </p:cNvPr>
          <p:cNvSpPr txBox="1">
            <a:spLocks/>
          </p:cNvSpPr>
          <p:nvPr/>
        </p:nvSpPr>
        <p:spPr>
          <a:xfrm>
            <a:off x="1068908" y="3747153"/>
            <a:ext cx="775200" cy="675900"/>
          </a:xfrm>
          <a:prstGeom prst="rect">
            <a:avLst/>
          </a:prstGeom>
          <a:solidFill>
            <a:schemeClr val="dk1"/>
          </a:solidFill>
          <a:ln>
            <a:noFill/>
          </a:ln>
        </p:spPr>
        <p:txBody>
          <a:bodyPr spcFirstLastPara="1" wrap="square" lIns="90000" tIns="91425" rIns="90000"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400"/>
              <a:buFont typeface="Fjalla One"/>
              <a:buNone/>
              <a:defRPr sz="3000" b="1" i="0" u="none" strike="noStrike" cap="none">
                <a:solidFill>
                  <a:schemeClr val="accent6"/>
                </a:solidFill>
                <a:latin typeface="Fjalla One"/>
                <a:ea typeface="Fjalla One"/>
                <a:cs typeface="Fjalla One"/>
                <a:sym typeface="Fjalla One"/>
              </a:defRPr>
            </a:lvl1pPr>
            <a:lvl2pPr marR="0" lvl="1"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2pPr>
            <a:lvl3pPr marR="0" lvl="2"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3pPr>
            <a:lvl4pPr marR="0" lvl="3"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4pPr>
            <a:lvl5pPr marR="0" lvl="4"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5pPr>
            <a:lvl6pPr marR="0" lvl="5"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6pPr>
            <a:lvl7pPr marR="0" lvl="6"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7pPr>
            <a:lvl8pPr marR="0" lvl="7"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8pPr>
            <a:lvl9pPr marR="0" lvl="8"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9pPr>
          </a:lstStyle>
          <a:p>
            <a:r>
              <a:rPr lang="en" dirty="0"/>
              <a:t>05</a:t>
            </a:r>
          </a:p>
        </p:txBody>
      </p:sp>
      <p:sp>
        <p:nvSpPr>
          <p:cNvPr id="5" name="Google Shape;1438;p48">
            <a:extLst>
              <a:ext uri="{FF2B5EF4-FFF2-40B4-BE49-F238E27FC236}">
                <a16:creationId xmlns:a16="http://schemas.microsoft.com/office/drawing/2014/main" id="{5032685B-6414-001F-E56F-D8D4EBC738D7}"/>
              </a:ext>
            </a:extLst>
          </p:cNvPr>
          <p:cNvSpPr txBox="1">
            <a:spLocks/>
          </p:cNvSpPr>
          <p:nvPr/>
        </p:nvSpPr>
        <p:spPr>
          <a:xfrm>
            <a:off x="5846485" y="3520650"/>
            <a:ext cx="2345100" cy="554100"/>
          </a:xfrm>
          <a:prstGeom prst="rect">
            <a:avLst/>
          </a:prstGeom>
          <a:noFill/>
          <a:ln>
            <a:noFill/>
          </a:ln>
        </p:spPr>
        <p:txBody>
          <a:bodyPr spcFirstLastPara="1" wrap="square" lIns="90000" tIns="91425" rIns="90000" bIns="91425" anchor="b"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2400"/>
              <a:buFont typeface="Fjalla One"/>
              <a:buNone/>
              <a:defRPr sz="2200" b="1" i="0" u="none" strike="noStrike" cap="none">
                <a:solidFill>
                  <a:schemeClr val="lt1"/>
                </a:solidFill>
                <a:latin typeface="Fjalla One"/>
                <a:ea typeface="Fjalla One"/>
                <a:cs typeface="Fjalla One"/>
                <a:sym typeface="Fjalla One"/>
              </a:defRPr>
            </a:lvl1pPr>
            <a:lvl2pPr marR="0" lvl="1"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2pPr>
            <a:lvl3pPr marR="0" lvl="2"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3pPr>
            <a:lvl4pPr marR="0" lvl="3"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4pPr>
            <a:lvl5pPr marR="0" lvl="4"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5pPr>
            <a:lvl6pPr marR="0" lvl="5"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6pPr>
            <a:lvl7pPr marR="0" lvl="6"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7pPr>
            <a:lvl8pPr marR="0" lvl="7"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8pPr>
            <a:lvl9pPr marR="0" lvl="8" algn="l" rtl="0">
              <a:lnSpc>
                <a:spcPct val="115000"/>
              </a:lnSpc>
              <a:spcBef>
                <a:spcPts val="0"/>
              </a:spcBef>
              <a:spcAft>
                <a:spcPts val="0"/>
              </a:spcAft>
              <a:buClr>
                <a:schemeClr val="dk1"/>
              </a:buClr>
              <a:buSzPts val="2400"/>
              <a:buFont typeface="Fjalla One"/>
              <a:buNone/>
              <a:defRPr sz="2400" b="1" i="0" u="none" strike="noStrike" cap="none">
                <a:solidFill>
                  <a:schemeClr val="dk1"/>
                </a:solidFill>
                <a:latin typeface="Fjalla One"/>
                <a:ea typeface="Fjalla One"/>
                <a:cs typeface="Fjalla One"/>
                <a:sym typeface="Fjalla One"/>
              </a:defRPr>
            </a:lvl9pPr>
          </a:lstStyle>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0E94-A383-3E09-D12A-22C0BB3F3F4C}"/>
              </a:ext>
            </a:extLst>
          </p:cNvPr>
          <p:cNvSpPr>
            <a:spLocks noGrp="1"/>
          </p:cNvSpPr>
          <p:nvPr>
            <p:ph type="title"/>
          </p:nvPr>
        </p:nvSpPr>
        <p:spPr>
          <a:xfrm>
            <a:off x="3000114" y="0"/>
            <a:ext cx="4790216" cy="950257"/>
          </a:xfrm>
        </p:spPr>
        <p:txBody>
          <a:bodyPr/>
          <a:lstStyle/>
          <a:p>
            <a:r>
              <a:rPr lang="en-US" sz="3600" dirty="0"/>
              <a:t>Important Dates</a:t>
            </a:r>
          </a:p>
        </p:txBody>
      </p:sp>
      <p:sp>
        <p:nvSpPr>
          <p:cNvPr id="4" name="Subtitle 3">
            <a:extLst>
              <a:ext uri="{FF2B5EF4-FFF2-40B4-BE49-F238E27FC236}">
                <a16:creationId xmlns:a16="http://schemas.microsoft.com/office/drawing/2014/main" id="{E025DF91-081A-BFFF-D7DA-34230CC1066B}"/>
              </a:ext>
            </a:extLst>
          </p:cNvPr>
          <p:cNvSpPr>
            <a:spLocks noGrp="1"/>
          </p:cNvSpPr>
          <p:nvPr>
            <p:ph type="subTitle" idx="1"/>
          </p:nvPr>
        </p:nvSpPr>
        <p:spPr>
          <a:xfrm>
            <a:off x="0" y="4805080"/>
            <a:ext cx="9021556" cy="480300"/>
          </a:xfrm>
        </p:spPr>
        <p:txBody>
          <a:bodyPr/>
          <a:lstStyle/>
          <a:p>
            <a:r>
              <a:rPr lang="en-US" sz="1200" dirty="0">
                <a:hlinkClick r:id="rId2"/>
              </a:rPr>
              <a:t>https://medical.hee.nhs.uk/medical-training-recruitment/medical-specialty-training/public-health/recruitment-information</a:t>
            </a:r>
            <a:endParaRPr lang="en-US" sz="1200" dirty="0"/>
          </a:p>
          <a:p>
            <a:endParaRPr lang="en-US" sz="1200" dirty="0"/>
          </a:p>
        </p:txBody>
      </p:sp>
      <p:pic>
        <p:nvPicPr>
          <p:cNvPr id="6" name="Picture 5" descr="A screenshot of a phone&#10;&#10;Description automatically generated">
            <a:extLst>
              <a:ext uri="{FF2B5EF4-FFF2-40B4-BE49-F238E27FC236}">
                <a16:creationId xmlns:a16="http://schemas.microsoft.com/office/drawing/2014/main" id="{D4077FE8-CAEB-3909-129F-E7063BE460B6}"/>
              </a:ext>
            </a:extLst>
          </p:cNvPr>
          <p:cNvPicPr>
            <a:picLocks noChangeAspect="1"/>
          </p:cNvPicPr>
          <p:nvPr/>
        </p:nvPicPr>
        <p:blipFill>
          <a:blip r:embed="rId3"/>
          <a:stretch>
            <a:fillRect/>
          </a:stretch>
        </p:blipFill>
        <p:spPr>
          <a:xfrm>
            <a:off x="2743837" y="690280"/>
            <a:ext cx="3656326" cy="4114800"/>
          </a:xfrm>
          <a:prstGeom prst="rect">
            <a:avLst/>
          </a:prstGeom>
        </p:spPr>
      </p:pic>
    </p:spTree>
    <p:extLst>
      <p:ext uri="{BB962C8B-B14F-4D97-AF65-F5344CB8AC3E}">
        <p14:creationId xmlns:p14="http://schemas.microsoft.com/office/powerpoint/2010/main" val="326900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3D30-B090-5B14-F89A-09655E7B6C0A}"/>
              </a:ext>
            </a:extLst>
          </p:cNvPr>
          <p:cNvSpPr>
            <a:spLocks noGrp="1"/>
          </p:cNvSpPr>
          <p:nvPr>
            <p:ph type="title"/>
          </p:nvPr>
        </p:nvSpPr>
        <p:spPr>
          <a:xfrm>
            <a:off x="1965300" y="0"/>
            <a:ext cx="5213400" cy="861900"/>
          </a:xfrm>
        </p:spPr>
        <p:txBody>
          <a:bodyPr/>
          <a:lstStyle/>
          <a:p>
            <a:r>
              <a:rPr lang="en-US" dirty="0"/>
              <a:t>Person Specification</a:t>
            </a:r>
          </a:p>
        </p:txBody>
      </p:sp>
      <p:sp>
        <p:nvSpPr>
          <p:cNvPr id="4" name="Subtitle 3">
            <a:extLst>
              <a:ext uri="{FF2B5EF4-FFF2-40B4-BE49-F238E27FC236}">
                <a16:creationId xmlns:a16="http://schemas.microsoft.com/office/drawing/2014/main" id="{44D8959E-5854-3954-F5EA-8C7E1043428E}"/>
              </a:ext>
            </a:extLst>
          </p:cNvPr>
          <p:cNvSpPr>
            <a:spLocks noGrp="1"/>
          </p:cNvSpPr>
          <p:nvPr>
            <p:ph type="subTitle" idx="1"/>
          </p:nvPr>
        </p:nvSpPr>
        <p:spPr>
          <a:xfrm>
            <a:off x="469114" y="4636292"/>
            <a:ext cx="8205769" cy="503479"/>
          </a:xfrm>
        </p:spPr>
        <p:txBody>
          <a:bodyPr/>
          <a:lstStyle/>
          <a:p>
            <a:r>
              <a:rPr lang="en-GB" sz="1000" dirty="0">
                <a:hlinkClick r:id="rId3"/>
              </a:rPr>
              <a:t>Person Specifications 2025 | Medical Hub</a:t>
            </a:r>
            <a:endParaRPr lang="en-GB" sz="1000" dirty="0"/>
          </a:p>
          <a:p>
            <a:r>
              <a:rPr lang="en-GB" sz="1000" dirty="0">
                <a:hlinkClick r:id="rId4"/>
              </a:rPr>
              <a:t>Public Health ST1 2025 | Medical Hub</a:t>
            </a:r>
            <a:endParaRPr lang="en-US" sz="1000" dirty="0"/>
          </a:p>
        </p:txBody>
      </p:sp>
      <p:pic>
        <p:nvPicPr>
          <p:cNvPr id="5" name="Picture 4" descr="A medical examination form with text&#10;&#10;Description automatically generated with medium confidence">
            <a:extLst>
              <a:ext uri="{FF2B5EF4-FFF2-40B4-BE49-F238E27FC236}">
                <a16:creationId xmlns:a16="http://schemas.microsoft.com/office/drawing/2014/main" id="{032B7922-EB0A-90F5-6E25-378F3F83349F}"/>
              </a:ext>
            </a:extLst>
          </p:cNvPr>
          <p:cNvPicPr>
            <a:picLocks noChangeAspect="1"/>
          </p:cNvPicPr>
          <p:nvPr/>
        </p:nvPicPr>
        <p:blipFill>
          <a:blip r:embed="rId5"/>
          <a:stretch>
            <a:fillRect/>
          </a:stretch>
        </p:blipFill>
        <p:spPr>
          <a:xfrm>
            <a:off x="2472665" y="848553"/>
            <a:ext cx="4198665" cy="3801087"/>
          </a:xfrm>
          <a:prstGeom prst="rect">
            <a:avLst/>
          </a:prstGeom>
        </p:spPr>
      </p:pic>
    </p:spTree>
    <p:extLst>
      <p:ext uri="{BB962C8B-B14F-4D97-AF65-F5344CB8AC3E}">
        <p14:creationId xmlns:p14="http://schemas.microsoft.com/office/powerpoint/2010/main" val="89878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6283-71BC-0CB7-9C55-E860E16DD255}"/>
              </a:ext>
            </a:extLst>
          </p:cNvPr>
          <p:cNvSpPr>
            <a:spLocks noGrp="1"/>
          </p:cNvSpPr>
          <p:nvPr>
            <p:ph type="title"/>
          </p:nvPr>
        </p:nvSpPr>
        <p:spPr/>
        <p:txBody>
          <a:bodyPr/>
          <a:lstStyle/>
          <a:p>
            <a:r>
              <a:rPr lang="en-US" dirty="0"/>
              <a:t>Applying on Oriel</a:t>
            </a:r>
          </a:p>
        </p:txBody>
      </p:sp>
      <p:sp>
        <p:nvSpPr>
          <p:cNvPr id="4" name="Subtitle 3">
            <a:extLst>
              <a:ext uri="{FF2B5EF4-FFF2-40B4-BE49-F238E27FC236}">
                <a16:creationId xmlns:a16="http://schemas.microsoft.com/office/drawing/2014/main" id="{B86D9B78-85A4-C3A8-6035-3729B4361C6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967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2B68-8121-9AF7-4899-AF712F15916A}"/>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339D7CEB-318A-4625-7E9B-5C98AA00F117}"/>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7665E2D3-F021-1A05-0C94-1C18B62FA224}"/>
              </a:ext>
            </a:extLst>
          </p:cNvPr>
          <p:cNvSpPr>
            <a:spLocks noGrp="1"/>
          </p:cNvSpPr>
          <p:nvPr>
            <p:ph type="subTitle" idx="1"/>
          </p:nvPr>
        </p:nvSpPr>
        <p:spPr/>
        <p:txBody>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9227AACA-4CBA-F5B4-947C-5AD59E165372}"/>
              </a:ext>
            </a:extLst>
          </p:cNvPr>
          <p:cNvPicPr>
            <a:picLocks noChangeAspect="1"/>
          </p:cNvPicPr>
          <p:nvPr/>
        </p:nvPicPr>
        <p:blipFill>
          <a:blip r:embed="rId2"/>
          <a:stretch>
            <a:fillRect/>
          </a:stretch>
        </p:blipFill>
        <p:spPr>
          <a:xfrm>
            <a:off x="0" y="145791"/>
            <a:ext cx="9144000" cy="4851918"/>
          </a:xfrm>
          <a:prstGeom prst="rect">
            <a:avLst/>
          </a:prstGeom>
        </p:spPr>
      </p:pic>
    </p:spTree>
    <p:extLst>
      <p:ext uri="{BB962C8B-B14F-4D97-AF65-F5344CB8AC3E}">
        <p14:creationId xmlns:p14="http://schemas.microsoft.com/office/powerpoint/2010/main" val="360787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3017-04F8-7169-A101-0C4A07BE1C7D}"/>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3F394ACD-CE05-A64F-5CDD-476CF6ADAD87}"/>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6CE8D7C4-EA1D-9D26-3397-129B541A5B02}"/>
              </a:ext>
            </a:extLst>
          </p:cNvPr>
          <p:cNvSpPr>
            <a:spLocks noGrp="1"/>
          </p:cNvSpPr>
          <p:nvPr>
            <p:ph type="subTitle" idx="1"/>
          </p:nvPr>
        </p:nvSpPr>
        <p:spPr/>
        <p:txBody>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5330C2C1-E115-51FB-C509-375F68DB9158}"/>
              </a:ext>
            </a:extLst>
          </p:cNvPr>
          <p:cNvPicPr>
            <a:picLocks noChangeAspect="1"/>
          </p:cNvPicPr>
          <p:nvPr/>
        </p:nvPicPr>
        <p:blipFill>
          <a:blip r:embed="rId2"/>
          <a:stretch>
            <a:fillRect/>
          </a:stretch>
        </p:blipFill>
        <p:spPr>
          <a:xfrm>
            <a:off x="0" y="68762"/>
            <a:ext cx="9118107" cy="4831976"/>
          </a:xfrm>
          <a:prstGeom prst="rect">
            <a:avLst/>
          </a:prstGeom>
        </p:spPr>
      </p:pic>
      <p:sp>
        <p:nvSpPr>
          <p:cNvPr id="7" name="Oval 6">
            <a:extLst>
              <a:ext uri="{FF2B5EF4-FFF2-40B4-BE49-F238E27FC236}">
                <a16:creationId xmlns:a16="http://schemas.microsoft.com/office/drawing/2014/main" id="{E34C63D6-CE92-E55F-4978-93181A52F42E}"/>
              </a:ext>
            </a:extLst>
          </p:cNvPr>
          <p:cNvSpPr/>
          <p:nvPr/>
        </p:nvSpPr>
        <p:spPr>
          <a:xfrm>
            <a:off x="1534645" y="2187001"/>
            <a:ext cx="1559859" cy="2164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8472F78-BE7D-7D3F-7067-F5ECAA0E0D10}"/>
              </a:ext>
            </a:extLst>
          </p:cNvPr>
          <p:cNvSpPr/>
          <p:nvPr/>
        </p:nvSpPr>
        <p:spPr>
          <a:xfrm>
            <a:off x="566457" y="2788226"/>
            <a:ext cx="2929778" cy="23110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63D5F50-B9BA-2520-AE89-A60823DF90C2}"/>
              </a:ext>
            </a:extLst>
          </p:cNvPr>
          <p:cNvSpPr/>
          <p:nvPr/>
        </p:nvSpPr>
        <p:spPr>
          <a:xfrm>
            <a:off x="25893" y="953164"/>
            <a:ext cx="543170" cy="4753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A1A32B-5A69-021E-C4AE-EADE0E780DF3}"/>
              </a:ext>
            </a:extLst>
          </p:cNvPr>
          <p:cNvSpPr txBox="1"/>
          <p:nvPr/>
        </p:nvSpPr>
        <p:spPr>
          <a:xfrm>
            <a:off x="-89648" y="4858916"/>
            <a:ext cx="9412941" cy="461665"/>
          </a:xfrm>
          <a:prstGeom prst="rect">
            <a:avLst/>
          </a:prstGeom>
          <a:noFill/>
        </p:spPr>
        <p:txBody>
          <a:bodyPr wrap="square">
            <a:spAutoFit/>
          </a:bodyPr>
          <a:lstStyle/>
          <a:p>
            <a:r>
              <a:rPr lang="en-US" sz="1200" dirty="0">
                <a:hlinkClick r:id="rId3"/>
              </a:rPr>
              <a:t>https://medical.hee.nhs.uk/medical-training-recruitment/medical-specialty-training/public-health/recruitment-information/applying-in-oriel</a:t>
            </a:r>
            <a:endParaRPr lang="en-US" sz="1200" dirty="0"/>
          </a:p>
          <a:p>
            <a:endParaRPr lang="en-US" sz="1200" dirty="0"/>
          </a:p>
        </p:txBody>
      </p:sp>
    </p:spTree>
    <p:extLst>
      <p:ext uri="{BB962C8B-B14F-4D97-AF65-F5344CB8AC3E}">
        <p14:creationId xmlns:p14="http://schemas.microsoft.com/office/powerpoint/2010/main" val="33547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3D30-B090-5B14-F89A-09655E7B6C0A}"/>
              </a:ext>
            </a:extLst>
          </p:cNvPr>
          <p:cNvSpPr>
            <a:spLocks noGrp="1"/>
          </p:cNvSpPr>
          <p:nvPr>
            <p:ph type="title"/>
          </p:nvPr>
        </p:nvSpPr>
        <p:spPr>
          <a:xfrm>
            <a:off x="875478" y="124385"/>
            <a:ext cx="5213400" cy="861900"/>
          </a:xfrm>
        </p:spPr>
        <p:txBody>
          <a:bodyPr/>
          <a:lstStyle/>
          <a:p>
            <a:r>
              <a:rPr lang="en-US" dirty="0"/>
              <a:t>Assessment Centre</a:t>
            </a:r>
          </a:p>
        </p:txBody>
      </p:sp>
      <p:sp>
        <p:nvSpPr>
          <p:cNvPr id="3" name="Subtitle 3">
            <a:extLst>
              <a:ext uri="{FF2B5EF4-FFF2-40B4-BE49-F238E27FC236}">
                <a16:creationId xmlns:a16="http://schemas.microsoft.com/office/drawing/2014/main" id="{46982552-3F77-C4AD-DC29-A5DEFE4FDFA0}"/>
              </a:ext>
            </a:extLst>
          </p:cNvPr>
          <p:cNvSpPr txBox="1">
            <a:spLocks/>
          </p:cNvSpPr>
          <p:nvPr/>
        </p:nvSpPr>
        <p:spPr>
          <a:xfrm>
            <a:off x="177554" y="1170949"/>
            <a:ext cx="9223630" cy="1270197"/>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800"/>
              <a:buFont typeface="Montserrat Medium"/>
              <a:buNone/>
              <a:defRPr sz="1600" b="0" i="0" u="none" strike="noStrike" cap="none">
                <a:solidFill>
                  <a:schemeClr val="dk1"/>
                </a:solidFill>
                <a:latin typeface="Albert Sans Medium"/>
                <a:ea typeface="Albert Sans Medium"/>
                <a:cs typeface="Albert Sans Medium"/>
                <a:sym typeface="Albert Sans Medium"/>
              </a:defRPr>
            </a:lvl1pPr>
            <a:lvl2pPr marL="914400" marR="0" lvl="1"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2pPr>
            <a:lvl3pPr marL="1371600" marR="0" lvl="2"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3pPr>
            <a:lvl4pPr marL="1828800" marR="0" lvl="3"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4pPr>
            <a:lvl5pPr marL="2286000" marR="0" lvl="4"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5pPr>
            <a:lvl6pPr marL="2743200" marR="0" lvl="5"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6pPr>
            <a:lvl7pPr marL="3200400" marR="0" lvl="6"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7pPr>
            <a:lvl8pPr marL="3657600" marR="0" lvl="7"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8pPr>
            <a:lvl9pPr marL="4114800" marR="0" lvl="8" indent="-317500" algn="ctr" rtl="0">
              <a:lnSpc>
                <a:spcPct val="100000"/>
              </a:lnSpc>
              <a:spcBef>
                <a:spcPts val="0"/>
              </a:spcBef>
              <a:spcAft>
                <a:spcPts val="0"/>
              </a:spcAft>
              <a:buClr>
                <a:schemeClr val="dk1"/>
              </a:buClr>
              <a:buSzPts val="1400"/>
              <a:buFont typeface="Albert Sans Medium"/>
              <a:buNone/>
              <a:defRPr sz="1400" b="0" i="0" u="none" strike="noStrike" cap="none">
                <a:solidFill>
                  <a:schemeClr val="dk1"/>
                </a:solidFill>
                <a:latin typeface="Albert Sans Medium"/>
                <a:ea typeface="Albert Sans Medium"/>
                <a:cs typeface="Albert Sans Medium"/>
                <a:sym typeface="Albert Sans Medium"/>
              </a:defRPr>
            </a:lvl9pPr>
          </a:lstStyle>
          <a:p>
            <a:pPr>
              <a:buFont typeface="Arial" panose="020B0604020202020204" pitchFamily="34" charset="0"/>
              <a:buChar char="•"/>
            </a:pPr>
            <a:r>
              <a:rPr lang="en-US" dirty="0"/>
              <a:t>Online aptitude test</a:t>
            </a:r>
          </a:p>
          <a:p>
            <a:pPr>
              <a:buFont typeface="Arial" panose="020B0604020202020204" pitchFamily="34" charset="0"/>
              <a:buChar char="•"/>
            </a:pPr>
            <a:r>
              <a:rPr lang="en-US" dirty="0"/>
              <a:t>Usually in-person at Pearson Vue</a:t>
            </a:r>
          </a:p>
          <a:p>
            <a:pPr>
              <a:buFont typeface="Arial" panose="020B0604020202020204" pitchFamily="34" charset="0"/>
              <a:buChar char="•"/>
            </a:pPr>
            <a:r>
              <a:rPr lang="en-US" dirty="0"/>
              <a:t>No alternative dates</a:t>
            </a:r>
          </a:p>
          <a:p>
            <a:pPr>
              <a:buFont typeface="Arial" panose="020B0604020202020204" pitchFamily="34" charset="0"/>
              <a:buChar char="•"/>
            </a:pPr>
            <a:endParaRPr lang="en-US" dirty="0"/>
          </a:p>
          <a:p>
            <a:pPr marL="139700" indent="0"/>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Adjustments available</a:t>
            </a:r>
          </a:p>
          <a:p>
            <a:pPr>
              <a:buFont typeface="Arial" panose="020B0604020202020204" pitchFamily="34" charset="0"/>
              <a:buChar char="•"/>
            </a:pPr>
            <a:r>
              <a:rPr lang="en-US" dirty="0"/>
              <a:t>3 online tests in the same sitting</a:t>
            </a:r>
          </a:p>
          <a:p>
            <a:pPr>
              <a:buFont typeface="Arial" panose="020B0604020202020204" pitchFamily="34" charset="0"/>
              <a:buChar char="•"/>
            </a:pPr>
            <a:r>
              <a:rPr lang="en-US" dirty="0"/>
              <a:t>All multiple choice</a:t>
            </a:r>
          </a:p>
          <a:p>
            <a:pPr marL="139700" indent="0"/>
            <a:endParaRPr lang="en-US" dirty="0"/>
          </a:p>
          <a:p>
            <a:pPr>
              <a:buFont typeface="Arial" panose="020B0604020202020204" pitchFamily="34" charset="0"/>
              <a:buChar char="•"/>
            </a:pPr>
            <a:endParaRPr lang="en-US" dirty="0"/>
          </a:p>
          <a:p>
            <a:endParaRPr lang="en-US" dirty="0"/>
          </a:p>
        </p:txBody>
      </p:sp>
      <p:sp>
        <p:nvSpPr>
          <p:cNvPr id="6" name="TextBox 5">
            <a:extLst>
              <a:ext uri="{FF2B5EF4-FFF2-40B4-BE49-F238E27FC236}">
                <a16:creationId xmlns:a16="http://schemas.microsoft.com/office/drawing/2014/main" id="{459984D6-1E92-7BC0-5D6B-637C99311DE9}"/>
              </a:ext>
            </a:extLst>
          </p:cNvPr>
          <p:cNvSpPr txBox="1"/>
          <p:nvPr/>
        </p:nvSpPr>
        <p:spPr>
          <a:xfrm>
            <a:off x="373453" y="2867585"/>
            <a:ext cx="8184778" cy="1600438"/>
          </a:xfrm>
          <a:prstGeom prst="rect">
            <a:avLst/>
          </a:prstGeom>
          <a:solidFill>
            <a:schemeClr val="accent2"/>
          </a:solidFill>
        </p:spPr>
        <p:txBody>
          <a:bodyPr wrap="square">
            <a:spAutoFit/>
          </a:bodyPr>
          <a:lstStyle/>
          <a:p>
            <a:endParaRPr lang="en-US" dirty="0">
              <a:solidFill>
                <a:schemeClr val="dk1"/>
              </a:solidFill>
              <a:latin typeface="Albert Sans Medium"/>
              <a:sym typeface="Albert Sans Medium"/>
            </a:endParaRPr>
          </a:p>
          <a:p>
            <a:pPr marL="482600" indent="-342900">
              <a:buFont typeface="+mj-lt"/>
              <a:buAutoNum type="arabicPeriod"/>
            </a:pPr>
            <a:r>
              <a:rPr lang="en-US" dirty="0">
                <a:solidFill>
                  <a:schemeClr val="dk1"/>
                </a:solidFill>
                <a:latin typeface="Albert Sans Medium"/>
                <a:sym typeface="Albert Sans Medium"/>
              </a:rPr>
              <a:t>Watson – Glaser Critical Thinking Appraisal - 30 minutes (40 questions)</a:t>
            </a:r>
          </a:p>
          <a:p>
            <a:pPr marL="482600" indent="-342900">
              <a:buFont typeface="+mj-lt"/>
              <a:buAutoNum type="arabicPeriod"/>
            </a:pPr>
            <a:endParaRPr lang="en-US" dirty="0">
              <a:solidFill>
                <a:schemeClr val="dk1"/>
              </a:solidFill>
              <a:latin typeface="Albert Sans Medium"/>
              <a:sym typeface="Albert Sans Medium"/>
            </a:endParaRPr>
          </a:p>
          <a:p>
            <a:pPr marL="482600" indent="-342900">
              <a:buFont typeface="+mj-lt"/>
              <a:buAutoNum type="arabicPeriod"/>
            </a:pPr>
            <a:r>
              <a:rPr lang="en-US" dirty="0">
                <a:solidFill>
                  <a:schemeClr val="dk1"/>
                </a:solidFill>
                <a:latin typeface="Albert Sans Medium"/>
                <a:sym typeface="Albert Sans Medium"/>
              </a:rPr>
              <a:t>RANRA – Rust Advanced Numerical Reasoning Appraisal - 40 minutes (32 questions)</a:t>
            </a:r>
          </a:p>
          <a:p>
            <a:pPr marL="482600" indent="-342900">
              <a:buFont typeface="+mj-lt"/>
              <a:buAutoNum type="arabicPeriod"/>
            </a:pPr>
            <a:endParaRPr lang="en-US" dirty="0">
              <a:solidFill>
                <a:schemeClr val="dk1"/>
              </a:solidFill>
              <a:latin typeface="Albert Sans Medium"/>
              <a:sym typeface="Albert Sans Medium"/>
            </a:endParaRPr>
          </a:p>
          <a:p>
            <a:pPr marL="482600" indent="-342900">
              <a:buFont typeface="+mj-lt"/>
              <a:buAutoNum type="arabicPeriod"/>
            </a:pPr>
            <a:r>
              <a:rPr lang="en-US" dirty="0">
                <a:solidFill>
                  <a:schemeClr val="dk1"/>
                </a:solidFill>
                <a:latin typeface="Albert Sans Medium"/>
                <a:sym typeface="Albert Sans Medium"/>
              </a:rPr>
              <a:t>A Public Health-specific Situational Judgement Test - 100 minutes (53 questions)</a:t>
            </a:r>
          </a:p>
          <a:p>
            <a:pPr marL="482600" indent="-342900">
              <a:buFont typeface="+mj-lt"/>
              <a:buAutoNum type="arabicPeriod"/>
            </a:pPr>
            <a:endParaRPr lang="en-US" dirty="0">
              <a:solidFill>
                <a:schemeClr val="dk1"/>
              </a:solidFill>
              <a:latin typeface="Albert Sans Medium"/>
              <a:sym typeface="Albert Sans Medium"/>
            </a:endParaRPr>
          </a:p>
        </p:txBody>
      </p:sp>
      <p:sp>
        <p:nvSpPr>
          <p:cNvPr id="7" name="TextBox 6">
            <a:extLst>
              <a:ext uri="{FF2B5EF4-FFF2-40B4-BE49-F238E27FC236}">
                <a16:creationId xmlns:a16="http://schemas.microsoft.com/office/drawing/2014/main" id="{843E5604-C73A-0341-D4B5-A60FD85347D9}"/>
              </a:ext>
            </a:extLst>
          </p:cNvPr>
          <p:cNvSpPr txBox="1"/>
          <p:nvPr/>
        </p:nvSpPr>
        <p:spPr>
          <a:xfrm>
            <a:off x="6925612" y="3052249"/>
            <a:ext cx="1099981" cy="307777"/>
          </a:xfrm>
          <a:prstGeom prst="rect">
            <a:avLst/>
          </a:prstGeom>
          <a:noFill/>
        </p:spPr>
        <p:txBody>
          <a:bodyPr wrap="none" rtlCol="0">
            <a:spAutoFit/>
          </a:bodyPr>
          <a:lstStyle/>
          <a:p>
            <a:r>
              <a:rPr lang="en-US" dirty="0">
                <a:solidFill>
                  <a:srgbClr val="FF0000"/>
                </a:solidFill>
              </a:rPr>
              <a:t>45 seconds</a:t>
            </a:r>
          </a:p>
        </p:txBody>
      </p:sp>
      <p:sp>
        <p:nvSpPr>
          <p:cNvPr id="8" name="TextBox 7">
            <a:extLst>
              <a:ext uri="{FF2B5EF4-FFF2-40B4-BE49-F238E27FC236}">
                <a16:creationId xmlns:a16="http://schemas.microsoft.com/office/drawing/2014/main" id="{72EB854B-7FD5-BC57-E3EA-08C055AC9901}"/>
              </a:ext>
            </a:extLst>
          </p:cNvPr>
          <p:cNvSpPr txBox="1"/>
          <p:nvPr/>
        </p:nvSpPr>
        <p:spPr>
          <a:xfrm>
            <a:off x="8008240" y="3513915"/>
            <a:ext cx="1099981" cy="307777"/>
          </a:xfrm>
          <a:prstGeom prst="rect">
            <a:avLst/>
          </a:prstGeom>
          <a:noFill/>
        </p:spPr>
        <p:txBody>
          <a:bodyPr wrap="none" rtlCol="0">
            <a:spAutoFit/>
          </a:bodyPr>
          <a:lstStyle/>
          <a:p>
            <a:r>
              <a:rPr lang="en-US" dirty="0">
                <a:solidFill>
                  <a:srgbClr val="FF0000"/>
                </a:solidFill>
              </a:rPr>
              <a:t>75 seconds</a:t>
            </a:r>
          </a:p>
        </p:txBody>
      </p:sp>
      <p:sp>
        <p:nvSpPr>
          <p:cNvPr id="9" name="TextBox 8">
            <a:extLst>
              <a:ext uri="{FF2B5EF4-FFF2-40B4-BE49-F238E27FC236}">
                <a16:creationId xmlns:a16="http://schemas.microsoft.com/office/drawing/2014/main" id="{68145FC0-0B91-C343-5EC6-31A81DF665FD}"/>
              </a:ext>
            </a:extLst>
          </p:cNvPr>
          <p:cNvSpPr txBox="1"/>
          <p:nvPr/>
        </p:nvSpPr>
        <p:spPr>
          <a:xfrm>
            <a:off x="7733245" y="3821692"/>
            <a:ext cx="1099981" cy="523220"/>
          </a:xfrm>
          <a:prstGeom prst="rect">
            <a:avLst/>
          </a:prstGeom>
          <a:noFill/>
        </p:spPr>
        <p:txBody>
          <a:bodyPr wrap="square" rtlCol="0">
            <a:spAutoFit/>
          </a:bodyPr>
          <a:lstStyle/>
          <a:p>
            <a:r>
              <a:rPr lang="en-US" dirty="0">
                <a:solidFill>
                  <a:srgbClr val="FF0000"/>
                </a:solidFill>
              </a:rPr>
              <a:t>1 min 53 seconds</a:t>
            </a:r>
          </a:p>
        </p:txBody>
      </p:sp>
      <p:sp>
        <p:nvSpPr>
          <p:cNvPr id="5" name="TextBox 4">
            <a:extLst>
              <a:ext uri="{FF2B5EF4-FFF2-40B4-BE49-F238E27FC236}">
                <a16:creationId xmlns:a16="http://schemas.microsoft.com/office/drawing/2014/main" id="{647313AD-7314-AD09-2FBB-1F0E73BEEB52}"/>
              </a:ext>
            </a:extLst>
          </p:cNvPr>
          <p:cNvSpPr txBox="1"/>
          <p:nvPr/>
        </p:nvSpPr>
        <p:spPr>
          <a:xfrm>
            <a:off x="4572000" y="4468022"/>
            <a:ext cx="5433134" cy="738664"/>
          </a:xfrm>
          <a:prstGeom prst="rect">
            <a:avLst/>
          </a:prstGeom>
          <a:noFill/>
        </p:spPr>
        <p:txBody>
          <a:bodyPr wrap="square">
            <a:spAutoFit/>
          </a:bodyPr>
          <a:lstStyle/>
          <a:p>
            <a:r>
              <a:rPr lang="en-GB" dirty="0">
                <a:hlinkClick r:id="rId3"/>
              </a:rPr>
              <a:t>Public Health Assessment Centre | Medical Hub</a:t>
            </a:r>
            <a:endParaRPr lang="en-GB" dirty="0"/>
          </a:p>
          <a:p>
            <a:r>
              <a:rPr lang="en-GB" dirty="0">
                <a:hlinkClick r:id="rId4"/>
              </a:rPr>
              <a:t>Recruitment Information | Medical Hub</a:t>
            </a:r>
            <a:endParaRPr lang="en-US" dirty="0"/>
          </a:p>
          <a:p>
            <a:endParaRPr lang="en-GB" dirty="0"/>
          </a:p>
        </p:txBody>
      </p:sp>
    </p:spTree>
    <p:extLst>
      <p:ext uri="{BB962C8B-B14F-4D97-AF65-F5344CB8AC3E}">
        <p14:creationId xmlns:p14="http://schemas.microsoft.com/office/powerpoint/2010/main" val="12640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646B99-93D3-A7D2-E244-AAA01DDA1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672" y="176997"/>
            <a:ext cx="6065668" cy="454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445635"/>
      </p:ext>
    </p:extLst>
  </p:cSld>
  <p:clrMapOvr>
    <a:masterClrMapping/>
  </p:clrMapOvr>
</p:sld>
</file>

<file path=ppt/theme/theme1.xml><?xml version="1.0" encoding="utf-8"?>
<a:theme xmlns:a="http://schemas.openxmlformats.org/drawingml/2006/main" name="Public Health Major for College: Epidemiology by Slidesgo">
  <a:themeElements>
    <a:clrScheme name="Simple Light">
      <a:dk1>
        <a:srgbClr val="121F51"/>
      </a:dk1>
      <a:lt1>
        <a:srgbClr val="454DD5"/>
      </a:lt1>
      <a:dk2>
        <a:srgbClr val="5CDDFD"/>
      </a:dk2>
      <a:lt2>
        <a:srgbClr val="A8EBFF"/>
      </a:lt2>
      <a:accent1>
        <a:srgbClr val="C7F2FF"/>
      </a:accent1>
      <a:accent2>
        <a:srgbClr val="FFFFFF"/>
      </a:accent2>
      <a:accent3>
        <a:srgbClr val="FFFFFF"/>
      </a:accent3>
      <a:accent4>
        <a:srgbClr val="FFFFFF"/>
      </a:accent4>
      <a:accent5>
        <a:srgbClr val="FFFFFF"/>
      </a:accent5>
      <a:accent6>
        <a:srgbClr val="FFFFFF"/>
      </a:accent6>
      <a:hlink>
        <a:srgbClr val="121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27324</TotalTime>
  <Words>545</Words>
  <Application>Microsoft Office PowerPoint</Application>
  <PresentationFormat>On-screen Show (16:9)</PresentationFormat>
  <Paragraphs>121</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Montserrat Medium</vt:lpstr>
      <vt:lpstr>Albert Sans Medium</vt:lpstr>
      <vt:lpstr>Calibri</vt:lpstr>
      <vt:lpstr>Helvetica Neue</vt:lpstr>
      <vt:lpstr>Fjalla One</vt:lpstr>
      <vt:lpstr>Public Health Major for College: Epidemiology by Slidesgo</vt:lpstr>
      <vt:lpstr>Applying to Public Health Training </vt:lpstr>
      <vt:lpstr>TABLE OF CONTENTS</vt:lpstr>
      <vt:lpstr>Important Dates</vt:lpstr>
      <vt:lpstr>Person Specification</vt:lpstr>
      <vt:lpstr>Applying on Oriel</vt:lpstr>
      <vt:lpstr>PowerPoint Presentation</vt:lpstr>
      <vt:lpstr>PowerPoint Presentation</vt:lpstr>
      <vt:lpstr>Assessment Centre</vt:lpstr>
      <vt:lpstr>PowerPoint Presentation</vt:lpstr>
      <vt:lpstr>PowerPoint Presentation</vt:lpstr>
      <vt:lpstr>Selection Centre</vt:lpstr>
      <vt:lpstr>Note on Ranking Locations</vt:lpstr>
      <vt:lpstr>Competition Ratio</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MAJOR FOR COLLEGE: EPIDEMIOLOGY</dc:title>
  <dc:creator>Bakhshi-Thaker, Pooja</dc:creator>
  <cp:lastModifiedBy>Bakhshi-Thaker, Pooja</cp:lastModifiedBy>
  <cp:revision>13</cp:revision>
  <dcterms:modified xsi:type="dcterms:W3CDTF">2025-08-14T10:34:51Z</dcterms:modified>
</cp:coreProperties>
</file>