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sg15ZyxtfGAgkVUsDEKUwyWa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</a:t>
            </a: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 and Pallavi</a:t>
            </a: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 and Pallavi</a:t>
            </a: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 and Pallavi</a:t>
            </a: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Pallavi</a:t>
            </a: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Pallavi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publically available JSNAs, HNAs. </a:t>
            </a: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</a:t>
            </a: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Katie</a:t>
            </a: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e590339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e590339b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6e590339b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10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13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GB"/>
              <a:t>APPLYING TO PUBLIC HEALTH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GB"/>
              <a:t>Our Perspectives!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n-GB"/>
              <a:t>Dr Katie Selfe and Dr Pallavi Govind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Our background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Katie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2"/>
          </p:nvPr>
        </p:nvSpPr>
        <p:spPr>
          <a:xfrm>
            <a:off x="1143000" y="2721500"/>
            <a:ext cx="47550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Graduated from Oxford 2020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Essex FY1/FY2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Hertfordshire GPST1/ST2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moved jobs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Currently PH ST2 at Derby City Council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Pallavi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Graduated Imperial College London 2021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London FY1/FY2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London CST1 → quit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Then applied for PH EM</a:t>
            </a:r>
            <a:endParaRPr/>
          </a:p>
          <a:p>
            <a:pPr marL="457200" lvl="0" indent="-34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-"/>
            </a:pPr>
            <a:r>
              <a:rPr lang="en-GB"/>
              <a:t>Current PH ST2 at Leicestershire County Council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Why Public Health?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Katie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Public health placement as GP trainee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Looking at issues through a wider lens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Felt restricted in GP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Pallavi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Felt restricted in clinical medicine</a:t>
            </a:r>
            <a:endParaRPr/>
          </a:p>
          <a:p>
            <a:pPr marL="457200" lvl="0" indent="-34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Always had an interest in PH but on the side</a:t>
            </a:r>
            <a:endParaRPr/>
          </a:p>
          <a:p>
            <a:pPr marL="457200" lvl="0" indent="-34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Would miss clinical medicine?</a:t>
            </a:r>
            <a:endParaRPr/>
          </a:p>
          <a:p>
            <a:pPr marL="457200" lvl="0" indent="-34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Every specialty has pros and cons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4675" y="609600"/>
            <a:ext cx="2011000" cy="19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25" y="4776375"/>
            <a:ext cx="220857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9225" y="4776375"/>
            <a:ext cx="3116567" cy="18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Gaining experience in Public Health can be tricky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As a placement in GP rotation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Not a lot of exposure in medical school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Any qualifications? E.g. Global Health BSc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Any placements?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In your own life?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Any experience can be helpful to frame answers in interview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People’s experience is very variable so don’t worry!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5000" y="4124475"/>
            <a:ext cx="2078092" cy="19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7075" y="1735775"/>
            <a:ext cx="3520575" cy="19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Reflections on the application process</a:t>
            </a: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Marathon not a sprint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Preparing application early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Don’t underestimate the assessment centre exam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The assessment centre exam is a short-listing tool for interview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No calculators (so don’t practice with one!)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Interview: technology working, quiet place, dressing smart, check email spam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GB" sz="4000">
                <a:solidFill>
                  <a:schemeClr val="accent4"/>
                </a:solidFill>
              </a:rPr>
              <a:t>Where can I learn more about Public health?</a:t>
            </a:r>
            <a:endParaRPr sz="4000">
              <a:solidFill>
                <a:schemeClr val="accent4"/>
              </a:solidFill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812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53" y="1195666"/>
            <a:ext cx="4045049" cy="406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5810" y="3778536"/>
            <a:ext cx="4738568" cy="295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9334" y="1161429"/>
            <a:ext cx="7734316" cy="325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4348" y="3654074"/>
            <a:ext cx="6095999" cy="306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8650" y="1195677"/>
            <a:ext cx="7063848" cy="27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Reflections since starting work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Transition into different style and pace of work from clinical work</a:t>
            </a:r>
            <a:endParaRPr/>
          </a:p>
          <a:p>
            <a:pPr marL="228600" lvl="0" indent="-18288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GB"/>
              <a:t>You still work with people but in a different way!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Improved work-life balance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Flexible working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Remote working can be challenging</a:t>
            </a:r>
            <a:endParaRPr/>
          </a:p>
          <a:p>
            <a:pPr marL="228600" lvl="0" indent="-162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en-GB"/>
              <a:t>Balancing time with the MPH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1463" y="23574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280" y="3995130"/>
            <a:ext cx="3600825" cy="23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It’s a competitive process, don’t be disheartened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Good, fulfilling and supportive career with many opportunities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Lots of opportunities to do what you want locally, nationally or internationally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/>
              <a:t>Good luck with the application!</a:t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703" y="4187378"/>
            <a:ext cx="3308950" cy="22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e590339b5_0_1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63" name="Google Shape;163;g36e590339b5_0_1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00" cy="13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Arial</vt:lpstr>
      <vt:lpstr>Basis</vt:lpstr>
      <vt:lpstr>APPLYING TO PUBLIC HEALTH</vt:lpstr>
      <vt:lpstr>Our background</vt:lpstr>
      <vt:lpstr>Why Public Health?</vt:lpstr>
      <vt:lpstr>Gaining experience in Public Health can be tricky</vt:lpstr>
      <vt:lpstr>Reflections on the application process</vt:lpstr>
      <vt:lpstr>Where can I learn more about Public health?</vt:lpstr>
      <vt:lpstr>Reflections since starting work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Pallavi Govind</dc:creator>
  <cp:lastModifiedBy>Bakhshi-Thaker, Pooja</cp:lastModifiedBy>
  <cp:revision>1</cp:revision>
  <dcterms:created xsi:type="dcterms:W3CDTF">2025-07-09T08:51:40Z</dcterms:created>
  <dcterms:modified xsi:type="dcterms:W3CDTF">2025-08-12T13:05:16Z</dcterms:modified>
</cp:coreProperties>
</file>