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2" r:id="rId4"/>
    <p:sldId id="265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7762" autoAdjust="0"/>
  </p:normalViewPr>
  <p:slideViewPr>
    <p:cSldViewPr snapToGrid="0">
      <p:cViewPr varScale="1">
        <p:scale>
          <a:sx n="75" d="100"/>
          <a:sy n="75" d="100"/>
        </p:scale>
        <p:origin x="19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512E21-FF36-40C9-AE19-F87A09022B5F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90A2EF2-030C-404C-AF95-EA4B7FBA7FA9}">
      <dgm:prSet/>
      <dgm:spPr/>
      <dgm:t>
        <a:bodyPr/>
        <a:lstStyle/>
        <a:p>
          <a:r>
            <a:rPr lang="en-GB" dirty="0"/>
            <a:t>What is health protection?</a:t>
          </a:r>
          <a:endParaRPr lang="en-US" dirty="0"/>
        </a:p>
      </dgm:t>
    </dgm:pt>
    <dgm:pt modelId="{61141A8B-CF69-49DA-A394-27A9F5365A54}" type="parTrans" cxnId="{E1AF6E43-459F-4038-B105-09B9A2110ECD}">
      <dgm:prSet/>
      <dgm:spPr/>
      <dgm:t>
        <a:bodyPr/>
        <a:lstStyle/>
        <a:p>
          <a:endParaRPr lang="en-US"/>
        </a:p>
      </dgm:t>
    </dgm:pt>
    <dgm:pt modelId="{A77FA88E-9B45-4EAE-82FD-E026BDAB5562}" type="sibTrans" cxnId="{E1AF6E43-459F-4038-B105-09B9A2110ECD}">
      <dgm:prSet/>
      <dgm:spPr/>
      <dgm:t>
        <a:bodyPr/>
        <a:lstStyle/>
        <a:p>
          <a:endParaRPr lang="en-US"/>
        </a:p>
      </dgm:t>
    </dgm:pt>
    <dgm:pt modelId="{F9B84421-F1E4-4017-88B2-7AA9E0C0573D}">
      <dgm:prSet/>
      <dgm:spPr/>
      <dgm:t>
        <a:bodyPr/>
        <a:lstStyle/>
        <a:p>
          <a:r>
            <a:rPr lang="en-GB" dirty="0"/>
            <a:t>UK Health Security Agency (UKHSA)</a:t>
          </a:r>
          <a:endParaRPr lang="en-US" dirty="0"/>
        </a:p>
      </dgm:t>
    </dgm:pt>
    <dgm:pt modelId="{DF97BE1A-44FD-47C9-A658-B976B9986C3E}" type="parTrans" cxnId="{2EB0FD22-DDEA-4E14-B384-FB0FAC3E469F}">
      <dgm:prSet/>
      <dgm:spPr/>
      <dgm:t>
        <a:bodyPr/>
        <a:lstStyle/>
        <a:p>
          <a:endParaRPr lang="en-US"/>
        </a:p>
      </dgm:t>
    </dgm:pt>
    <dgm:pt modelId="{75E4779E-0CE3-4044-8ABE-09D659D84959}" type="sibTrans" cxnId="{2EB0FD22-DDEA-4E14-B384-FB0FAC3E469F}">
      <dgm:prSet/>
      <dgm:spPr/>
      <dgm:t>
        <a:bodyPr/>
        <a:lstStyle/>
        <a:p>
          <a:endParaRPr lang="en-US"/>
        </a:p>
      </dgm:t>
    </dgm:pt>
    <dgm:pt modelId="{5AE658F2-3C81-4625-B70B-3BCF19EA9B47}">
      <dgm:prSet/>
      <dgm:spPr/>
      <dgm:t>
        <a:bodyPr/>
        <a:lstStyle/>
        <a:p>
          <a:r>
            <a:rPr lang="en-GB"/>
            <a:t>The health protection placement</a:t>
          </a:r>
          <a:endParaRPr lang="en-US"/>
        </a:p>
      </dgm:t>
    </dgm:pt>
    <dgm:pt modelId="{68B8A95F-F3C1-449C-B20C-78B91DB74293}" type="parTrans" cxnId="{C9AFB99C-15A1-4C90-BC2F-759ACA9EFD0F}">
      <dgm:prSet/>
      <dgm:spPr/>
      <dgm:t>
        <a:bodyPr/>
        <a:lstStyle/>
        <a:p>
          <a:endParaRPr lang="en-US"/>
        </a:p>
      </dgm:t>
    </dgm:pt>
    <dgm:pt modelId="{3D0FD4E6-9000-4C54-B06D-4E13F13BABB9}" type="sibTrans" cxnId="{C9AFB99C-15A1-4C90-BC2F-759ACA9EFD0F}">
      <dgm:prSet/>
      <dgm:spPr/>
      <dgm:t>
        <a:bodyPr/>
        <a:lstStyle/>
        <a:p>
          <a:endParaRPr lang="en-US"/>
        </a:p>
      </dgm:t>
    </dgm:pt>
    <dgm:pt modelId="{D53FC4C2-5922-45FD-82B9-231DA0E39D24}">
      <dgm:prSet/>
      <dgm:spPr/>
      <dgm:t>
        <a:bodyPr/>
        <a:lstStyle/>
        <a:p>
          <a:r>
            <a:rPr lang="en-GB" dirty="0"/>
            <a:t>On call out of hours</a:t>
          </a:r>
          <a:endParaRPr lang="en-US" dirty="0"/>
        </a:p>
      </dgm:t>
    </dgm:pt>
    <dgm:pt modelId="{42F57018-1E65-46DD-BDDA-E773FAB89F86}" type="parTrans" cxnId="{6C767A19-E727-400C-9406-0ED9223F13A6}">
      <dgm:prSet/>
      <dgm:spPr/>
      <dgm:t>
        <a:bodyPr/>
        <a:lstStyle/>
        <a:p>
          <a:endParaRPr lang="en-US"/>
        </a:p>
      </dgm:t>
    </dgm:pt>
    <dgm:pt modelId="{7ECB9DB6-E47A-4DA5-95AF-4613B84D5B04}" type="sibTrans" cxnId="{6C767A19-E727-400C-9406-0ED9223F13A6}">
      <dgm:prSet/>
      <dgm:spPr/>
      <dgm:t>
        <a:bodyPr/>
        <a:lstStyle/>
        <a:p>
          <a:endParaRPr lang="en-US"/>
        </a:p>
      </dgm:t>
    </dgm:pt>
    <dgm:pt modelId="{D4FA6EC5-B6E5-472A-8D54-E54ACA3D772F}">
      <dgm:prSet/>
      <dgm:spPr/>
      <dgm:t>
        <a:bodyPr/>
        <a:lstStyle/>
        <a:p>
          <a:r>
            <a:rPr lang="en-GB"/>
            <a:t>Opportunities</a:t>
          </a:r>
          <a:endParaRPr lang="en-US"/>
        </a:p>
      </dgm:t>
    </dgm:pt>
    <dgm:pt modelId="{952F2319-BA7F-4E9B-A373-1813A0BC5A89}" type="parTrans" cxnId="{62D07453-95FA-4A28-B454-D710163F7F0D}">
      <dgm:prSet/>
      <dgm:spPr/>
      <dgm:t>
        <a:bodyPr/>
        <a:lstStyle/>
        <a:p>
          <a:endParaRPr lang="en-US"/>
        </a:p>
      </dgm:t>
    </dgm:pt>
    <dgm:pt modelId="{AE452787-0C16-471A-A5C3-2ED21AC12DCA}" type="sibTrans" cxnId="{62D07453-95FA-4A28-B454-D710163F7F0D}">
      <dgm:prSet/>
      <dgm:spPr/>
      <dgm:t>
        <a:bodyPr/>
        <a:lstStyle/>
        <a:p>
          <a:endParaRPr lang="en-US"/>
        </a:p>
      </dgm:t>
    </dgm:pt>
    <dgm:pt modelId="{97B11B21-1BA6-4945-9452-E9D85C95B6D9}" type="pres">
      <dgm:prSet presAssocID="{80512E21-FF36-40C9-AE19-F87A09022B5F}" presName="outerComposite" presStyleCnt="0">
        <dgm:presLayoutVars>
          <dgm:chMax val="5"/>
          <dgm:dir/>
          <dgm:resizeHandles val="exact"/>
        </dgm:presLayoutVars>
      </dgm:prSet>
      <dgm:spPr/>
    </dgm:pt>
    <dgm:pt modelId="{B2FF7A9E-09A6-42B4-999D-FF2D83A9E24C}" type="pres">
      <dgm:prSet presAssocID="{80512E21-FF36-40C9-AE19-F87A09022B5F}" presName="dummyMaxCanvas" presStyleCnt="0">
        <dgm:presLayoutVars/>
      </dgm:prSet>
      <dgm:spPr/>
    </dgm:pt>
    <dgm:pt modelId="{C0D6B0CA-367A-4D4D-B09B-6E0D3859E6AB}" type="pres">
      <dgm:prSet presAssocID="{80512E21-FF36-40C9-AE19-F87A09022B5F}" presName="FiveNodes_1" presStyleLbl="node1" presStyleIdx="0" presStyleCnt="5">
        <dgm:presLayoutVars>
          <dgm:bulletEnabled val="1"/>
        </dgm:presLayoutVars>
      </dgm:prSet>
      <dgm:spPr/>
    </dgm:pt>
    <dgm:pt modelId="{2CA50F7C-F352-4C75-BDE1-303273169E04}" type="pres">
      <dgm:prSet presAssocID="{80512E21-FF36-40C9-AE19-F87A09022B5F}" presName="FiveNodes_2" presStyleLbl="node1" presStyleIdx="1" presStyleCnt="5">
        <dgm:presLayoutVars>
          <dgm:bulletEnabled val="1"/>
        </dgm:presLayoutVars>
      </dgm:prSet>
      <dgm:spPr/>
    </dgm:pt>
    <dgm:pt modelId="{C4A049CE-F01A-4258-A7EA-700DFB8105F9}" type="pres">
      <dgm:prSet presAssocID="{80512E21-FF36-40C9-AE19-F87A09022B5F}" presName="FiveNodes_3" presStyleLbl="node1" presStyleIdx="2" presStyleCnt="5">
        <dgm:presLayoutVars>
          <dgm:bulletEnabled val="1"/>
        </dgm:presLayoutVars>
      </dgm:prSet>
      <dgm:spPr/>
    </dgm:pt>
    <dgm:pt modelId="{6781C649-BA60-4A0E-88A8-436D775362DE}" type="pres">
      <dgm:prSet presAssocID="{80512E21-FF36-40C9-AE19-F87A09022B5F}" presName="FiveNodes_4" presStyleLbl="node1" presStyleIdx="3" presStyleCnt="5">
        <dgm:presLayoutVars>
          <dgm:bulletEnabled val="1"/>
        </dgm:presLayoutVars>
      </dgm:prSet>
      <dgm:spPr/>
    </dgm:pt>
    <dgm:pt modelId="{6BEF1C7C-1D35-4041-B4E1-FC7E1EA18B1D}" type="pres">
      <dgm:prSet presAssocID="{80512E21-FF36-40C9-AE19-F87A09022B5F}" presName="FiveNodes_5" presStyleLbl="node1" presStyleIdx="4" presStyleCnt="5">
        <dgm:presLayoutVars>
          <dgm:bulletEnabled val="1"/>
        </dgm:presLayoutVars>
      </dgm:prSet>
      <dgm:spPr/>
    </dgm:pt>
    <dgm:pt modelId="{69223F3E-0F75-4707-AE35-C5A9D2A50297}" type="pres">
      <dgm:prSet presAssocID="{80512E21-FF36-40C9-AE19-F87A09022B5F}" presName="FiveConn_1-2" presStyleLbl="fgAccFollowNode1" presStyleIdx="0" presStyleCnt="4">
        <dgm:presLayoutVars>
          <dgm:bulletEnabled val="1"/>
        </dgm:presLayoutVars>
      </dgm:prSet>
      <dgm:spPr/>
    </dgm:pt>
    <dgm:pt modelId="{023C5987-0186-404C-86CC-90FB9578645B}" type="pres">
      <dgm:prSet presAssocID="{80512E21-FF36-40C9-AE19-F87A09022B5F}" presName="FiveConn_2-3" presStyleLbl="fgAccFollowNode1" presStyleIdx="1" presStyleCnt="4">
        <dgm:presLayoutVars>
          <dgm:bulletEnabled val="1"/>
        </dgm:presLayoutVars>
      </dgm:prSet>
      <dgm:spPr/>
    </dgm:pt>
    <dgm:pt modelId="{DE45D93A-4753-4902-966A-0F167C8573F3}" type="pres">
      <dgm:prSet presAssocID="{80512E21-FF36-40C9-AE19-F87A09022B5F}" presName="FiveConn_3-4" presStyleLbl="fgAccFollowNode1" presStyleIdx="2" presStyleCnt="4">
        <dgm:presLayoutVars>
          <dgm:bulletEnabled val="1"/>
        </dgm:presLayoutVars>
      </dgm:prSet>
      <dgm:spPr/>
    </dgm:pt>
    <dgm:pt modelId="{5C556621-EDAA-4F3B-B2AC-04401F1795C8}" type="pres">
      <dgm:prSet presAssocID="{80512E21-FF36-40C9-AE19-F87A09022B5F}" presName="FiveConn_4-5" presStyleLbl="fgAccFollowNode1" presStyleIdx="3" presStyleCnt="4">
        <dgm:presLayoutVars>
          <dgm:bulletEnabled val="1"/>
        </dgm:presLayoutVars>
      </dgm:prSet>
      <dgm:spPr/>
    </dgm:pt>
    <dgm:pt modelId="{69CC62DC-1EB9-47CA-B86F-94093EA9C447}" type="pres">
      <dgm:prSet presAssocID="{80512E21-FF36-40C9-AE19-F87A09022B5F}" presName="FiveNodes_1_text" presStyleLbl="node1" presStyleIdx="4" presStyleCnt="5">
        <dgm:presLayoutVars>
          <dgm:bulletEnabled val="1"/>
        </dgm:presLayoutVars>
      </dgm:prSet>
      <dgm:spPr/>
    </dgm:pt>
    <dgm:pt modelId="{4A2559A8-5DF2-4D21-9436-744EE8FBE3F5}" type="pres">
      <dgm:prSet presAssocID="{80512E21-FF36-40C9-AE19-F87A09022B5F}" presName="FiveNodes_2_text" presStyleLbl="node1" presStyleIdx="4" presStyleCnt="5">
        <dgm:presLayoutVars>
          <dgm:bulletEnabled val="1"/>
        </dgm:presLayoutVars>
      </dgm:prSet>
      <dgm:spPr/>
    </dgm:pt>
    <dgm:pt modelId="{D8998E76-D775-440A-AC18-4F198611A0B4}" type="pres">
      <dgm:prSet presAssocID="{80512E21-FF36-40C9-AE19-F87A09022B5F}" presName="FiveNodes_3_text" presStyleLbl="node1" presStyleIdx="4" presStyleCnt="5">
        <dgm:presLayoutVars>
          <dgm:bulletEnabled val="1"/>
        </dgm:presLayoutVars>
      </dgm:prSet>
      <dgm:spPr/>
    </dgm:pt>
    <dgm:pt modelId="{3644FAB2-FC54-435B-BFE7-33E64D2CA77E}" type="pres">
      <dgm:prSet presAssocID="{80512E21-FF36-40C9-AE19-F87A09022B5F}" presName="FiveNodes_4_text" presStyleLbl="node1" presStyleIdx="4" presStyleCnt="5">
        <dgm:presLayoutVars>
          <dgm:bulletEnabled val="1"/>
        </dgm:presLayoutVars>
      </dgm:prSet>
      <dgm:spPr/>
    </dgm:pt>
    <dgm:pt modelId="{3F71245D-0383-49AC-8111-22E09DF02846}" type="pres">
      <dgm:prSet presAssocID="{80512E21-FF36-40C9-AE19-F87A09022B5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C767A19-E727-400C-9406-0ED9223F13A6}" srcId="{80512E21-FF36-40C9-AE19-F87A09022B5F}" destId="{D53FC4C2-5922-45FD-82B9-231DA0E39D24}" srcOrd="3" destOrd="0" parTransId="{42F57018-1E65-46DD-BDDA-E773FAB89F86}" sibTransId="{7ECB9DB6-E47A-4DA5-95AF-4613B84D5B04}"/>
    <dgm:cxn modelId="{7012731E-40AD-432D-8F94-1DFE6F47D985}" type="presOf" srcId="{D4FA6EC5-B6E5-472A-8D54-E54ACA3D772F}" destId="{3F71245D-0383-49AC-8111-22E09DF02846}" srcOrd="1" destOrd="0" presId="urn:microsoft.com/office/officeart/2005/8/layout/vProcess5"/>
    <dgm:cxn modelId="{C6F6321F-0E04-47C6-91E0-3CFC48E8C227}" type="presOf" srcId="{3D0FD4E6-9000-4C54-B06D-4E13F13BABB9}" destId="{DE45D93A-4753-4902-966A-0F167C8573F3}" srcOrd="0" destOrd="0" presId="urn:microsoft.com/office/officeart/2005/8/layout/vProcess5"/>
    <dgm:cxn modelId="{2EB0FD22-DDEA-4E14-B384-FB0FAC3E469F}" srcId="{80512E21-FF36-40C9-AE19-F87A09022B5F}" destId="{F9B84421-F1E4-4017-88B2-7AA9E0C0573D}" srcOrd="1" destOrd="0" parTransId="{DF97BE1A-44FD-47C9-A658-B976B9986C3E}" sibTransId="{75E4779E-0CE3-4044-8ABE-09D659D84959}"/>
    <dgm:cxn modelId="{FCD4423B-B9F9-4031-AA21-F28926CFCD1F}" type="presOf" srcId="{80512E21-FF36-40C9-AE19-F87A09022B5F}" destId="{97B11B21-1BA6-4945-9452-E9D85C95B6D9}" srcOrd="0" destOrd="0" presId="urn:microsoft.com/office/officeart/2005/8/layout/vProcess5"/>
    <dgm:cxn modelId="{E1AF6E43-459F-4038-B105-09B9A2110ECD}" srcId="{80512E21-FF36-40C9-AE19-F87A09022B5F}" destId="{690A2EF2-030C-404C-AF95-EA4B7FBA7FA9}" srcOrd="0" destOrd="0" parTransId="{61141A8B-CF69-49DA-A394-27A9F5365A54}" sibTransId="{A77FA88E-9B45-4EAE-82FD-E026BDAB5562}"/>
    <dgm:cxn modelId="{91363D4B-1B8A-414D-A5CB-42DA5BAAA044}" type="presOf" srcId="{D4FA6EC5-B6E5-472A-8D54-E54ACA3D772F}" destId="{6BEF1C7C-1D35-4041-B4E1-FC7E1EA18B1D}" srcOrd="0" destOrd="0" presId="urn:microsoft.com/office/officeart/2005/8/layout/vProcess5"/>
    <dgm:cxn modelId="{1C86FB4C-DA48-4DAC-9ECE-71EBB50ACD6A}" type="presOf" srcId="{5AE658F2-3C81-4625-B70B-3BCF19EA9B47}" destId="{D8998E76-D775-440A-AC18-4F198611A0B4}" srcOrd="1" destOrd="0" presId="urn:microsoft.com/office/officeart/2005/8/layout/vProcess5"/>
    <dgm:cxn modelId="{62D07453-95FA-4A28-B454-D710163F7F0D}" srcId="{80512E21-FF36-40C9-AE19-F87A09022B5F}" destId="{D4FA6EC5-B6E5-472A-8D54-E54ACA3D772F}" srcOrd="4" destOrd="0" parTransId="{952F2319-BA7F-4E9B-A373-1813A0BC5A89}" sibTransId="{AE452787-0C16-471A-A5C3-2ED21AC12DCA}"/>
    <dgm:cxn modelId="{B7F75756-E91E-4CBE-A5FB-A438D09BCEBB}" type="presOf" srcId="{D53FC4C2-5922-45FD-82B9-231DA0E39D24}" destId="{3644FAB2-FC54-435B-BFE7-33E64D2CA77E}" srcOrd="1" destOrd="0" presId="urn:microsoft.com/office/officeart/2005/8/layout/vProcess5"/>
    <dgm:cxn modelId="{05A93D79-ACED-4CDE-A6E0-357E68830CBB}" type="presOf" srcId="{A77FA88E-9B45-4EAE-82FD-E026BDAB5562}" destId="{69223F3E-0F75-4707-AE35-C5A9D2A50297}" srcOrd="0" destOrd="0" presId="urn:microsoft.com/office/officeart/2005/8/layout/vProcess5"/>
    <dgm:cxn modelId="{C9AFB99C-15A1-4C90-BC2F-759ACA9EFD0F}" srcId="{80512E21-FF36-40C9-AE19-F87A09022B5F}" destId="{5AE658F2-3C81-4625-B70B-3BCF19EA9B47}" srcOrd="2" destOrd="0" parTransId="{68B8A95F-F3C1-449C-B20C-78B91DB74293}" sibTransId="{3D0FD4E6-9000-4C54-B06D-4E13F13BABB9}"/>
    <dgm:cxn modelId="{B91475B1-BE1A-4D6E-8E9F-4C44960EE222}" type="presOf" srcId="{690A2EF2-030C-404C-AF95-EA4B7FBA7FA9}" destId="{69CC62DC-1EB9-47CA-B86F-94093EA9C447}" srcOrd="1" destOrd="0" presId="urn:microsoft.com/office/officeart/2005/8/layout/vProcess5"/>
    <dgm:cxn modelId="{7D5D0ABC-59D6-4739-9C61-76A80EC7799B}" type="presOf" srcId="{D53FC4C2-5922-45FD-82B9-231DA0E39D24}" destId="{6781C649-BA60-4A0E-88A8-436D775362DE}" srcOrd="0" destOrd="0" presId="urn:microsoft.com/office/officeart/2005/8/layout/vProcess5"/>
    <dgm:cxn modelId="{3CA5F9C2-93C6-4457-B112-553492A009F4}" type="presOf" srcId="{7ECB9DB6-E47A-4DA5-95AF-4613B84D5B04}" destId="{5C556621-EDAA-4F3B-B2AC-04401F1795C8}" srcOrd="0" destOrd="0" presId="urn:microsoft.com/office/officeart/2005/8/layout/vProcess5"/>
    <dgm:cxn modelId="{D51194EA-3943-4F3B-BF78-48EBBEC1A0D6}" type="presOf" srcId="{75E4779E-0CE3-4044-8ABE-09D659D84959}" destId="{023C5987-0186-404C-86CC-90FB9578645B}" srcOrd="0" destOrd="0" presId="urn:microsoft.com/office/officeart/2005/8/layout/vProcess5"/>
    <dgm:cxn modelId="{E5CC7FF1-8E37-4F8B-B662-E74ADDFBCD2C}" type="presOf" srcId="{5AE658F2-3C81-4625-B70B-3BCF19EA9B47}" destId="{C4A049CE-F01A-4258-A7EA-700DFB8105F9}" srcOrd="0" destOrd="0" presId="urn:microsoft.com/office/officeart/2005/8/layout/vProcess5"/>
    <dgm:cxn modelId="{93FC46F8-D2DE-4AAA-B531-3AB9F8973224}" type="presOf" srcId="{690A2EF2-030C-404C-AF95-EA4B7FBA7FA9}" destId="{C0D6B0CA-367A-4D4D-B09B-6E0D3859E6AB}" srcOrd="0" destOrd="0" presId="urn:microsoft.com/office/officeart/2005/8/layout/vProcess5"/>
    <dgm:cxn modelId="{FA0A4BF8-95C1-4C52-B784-681F64930E1F}" type="presOf" srcId="{F9B84421-F1E4-4017-88B2-7AA9E0C0573D}" destId="{2CA50F7C-F352-4C75-BDE1-303273169E04}" srcOrd="0" destOrd="0" presId="urn:microsoft.com/office/officeart/2005/8/layout/vProcess5"/>
    <dgm:cxn modelId="{3DB7E1FA-CA22-419B-8FA0-32A111A2C949}" type="presOf" srcId="{F9B84421-F1E4-4017-88B2-7AA9E0C0573D}" destId="{4A2559A8-5DF2-4D21-9436-744EE8FBE3F5}" srcOrd="1" destOrd="0" presId="urn:microsoft.com/office/officeart/2005/8/layout/vProcess5"/>
    <dgm:cxn modelId="{DB0AA6D5-36A5-4DC3-867D-0BD7EF4023ED}" type="presParOf" srcId="{97B11B21-1BA6-4945-9452-E9D85C95B6D9}" destId="{B2FF7A9E-09A6-42B4-999D-FF2D83A9E24C}" srcOrd="0" destOrd="0" presId="urn:microsoft.com/office/officeart/2005/8/layout/vProcess5"/>
    <dgm:cxn modelId="{041CFDA6-8488-4586-BD0C-9303BA633456}" type="presParOf" srcId="{97B11B21-1BA6-4945-9452-E9D85C95B6D9}" destId="{C0D6B0CA-367A-4D4D-B09B-6E0D3859E6AB}" srcOrd="1" destOrd="0" presId="urn:microsoft.com/office/officeart/2005/8/layout/vProcess5"/>
    <dgm:cxn modelId="{AA0989D3-EA83-4070-858E-50F9E733420D}" type="presParOf" srcId="{97B11B21-1BA6-4945-9452-E9D85C95B6D9}" destId="{2CA50F7C-F352-4C75-BDE1-303273169E04}" srcOrd="2" destOrd="0" presId="urn:microsoft.com/office/officeart/2005/8/layout/vProcess5"/>
    <dgm:cxn modelId="{0E2B3C15-05AD-4616-899F-90CD61E7EC7E}" type="presParOf" srcId="{97B11B21-1BA6-4945-9452-E9D85C95B6D9}" destId="{C4A049CE-F01A-4258-A7EA-700DFB8105F9}" srcOrd="3" destOrd="0" presId="urn:microsoft.com/office/officeart/2005/8/layout/vProcess5"/>
    <dgm:cxn modelId="{3E036E12-8B42-42D0-A2BC-0259225853E5}" type="presParOf" srcId="{97B11B21-1BA6-4945-9452-E9D85C95B6D9}" destId="{6781C649-BA60-4A0E-88A8-436D775362DE}" srcOrd="4" destOrd="0" presId="urn:microsoft.com/office/officeart/2005/8/layout/vProcess5"/>
    <dgm:cxn modelId="{8B7D9330-C9AE-4FF9-9271-19BEEAD0E1DB}" type="presParOf" srcId="{97B11B21-1BA6-4945-9452-E9D85C95B6D9}" destId="{6BEF1C7C-1D35-4041-B4E1-FC7E1EA18B1D}" srcOrd="5" destOrd="0" presId="urn:microsoft.com/office/officeart/2005/8/layout/vProcess5"/>
    <dgm:cxn modelId="{DF4FEA68-2014-48DE-A5E1-6D7612615A14}" type="presParOf" srcId="{97B11B21-1BA6-4945-9452-E9D85C95B6D9}" destId="{69223F3E-0F75-4707-AE35-C5A9D2A50297}" srcOrd="6" destOrd="0" presId="urn:microsoft.com/office/officeart/2005/8/layout/vProcess5"/>
    <dgm:cxn modelId="{A55A740E-7181-49E3-89F0-0EFFC15B05CC}" type="presParOf" srcId="{97B11B21-1BA6-4945-9452-E9D85C95B6D9}" destId="{023C5987-0186-404C-86CC-90FB9578645B}" srcOrd="7" destOrd="0" presId="urn:microsoft.com/office/officeart/2005/8/layout/vProcess5"/>
    <dgm:cxn modelId="{824594D0-85B9-4D99-B2BB-7A667E95B425}" type="presParOf" srcId="{97B11B21-1BA6-4945-9452-E9D85C95B6D9}" destId="{DE45D93A-4753-4902-966A-0F167C8573F3}" srcOrd="8" destOrd="0" presId="urn:microsoft.com/office/officeart/2005/8/layout/vProcess5"/>
    <dgm:cxn modelId="{B9F9950E-21F8-4F6B-A585-83D9CAD5CBE9}" type="presParOf" srcId="{97B11B21-1BA6-4945-9452-E9D85C95B6D9}" destId="{5C556621-EDAA-4F3B-B2AC-04401F1795C8}" srcOrd="9" destOrd="0" presId="urn:microsoft.com/office/officeart/2005/8/layout/vProcess5"/>
    <dgm:cxn modelId="{0D6E8B00-68BA-433E-A12A-FA37EB8E037C}" type="presParOf" srcId="{97B11B21-1BA6-4945-9452-E9D85C95B6D9}" destId="{69CC62DC-1EB9-47CA-B86F-94093EA9C447}" srcOrd="10" destOrd="0" presId="urn:microsoft.com/office/officeart/2005/8/layout/vProcess5"/>
    <dgm:cxn modelId="{4C6CFC02-122A-4A15-876D-660E4037430A}" type="presParOf" srcId="{97B11B21-1BA6-4945-9452-E9D85C95B6D9}" destId="{4A2559A8-5DF2-4D21-9436-744EE8FBE3F5}" srcOrd="11" destOrd="0" presId="urn:microsoft.com/office/officeart/2005/8/layout/vProcess5"/>
    <dgm:cxn modelId="{B80AB34F-8EE1-4CC3-9B47-09AE0DB4C548}" type="presParOf" srcId="{97B11B21-1BA6-4945-9452-E9D85C95B6D9}" destId="{D8998E76-D775-440A-AC18-4F198611A0B4}" srcOrd="12" destOrd="0" presId="urn:microsoft.com/office/officeart/2005/8/layout/vProcess5"/>
    <dgm:cxn modelId="{22D9F674-B2FE-4FC5-8130-E00439EACA89}" type="presParOf" srcId="{97B11B21-1BA6-4945-9452-E9D85C95B6D9}" destId="{3644FAB2-FC54-435B-BFE7-33E64D2CA77E}" srcOrd="13" destOrd="0" presId="urn:microsoft.com/office/officeart/2005/8/layout/vProcess5"/>
    <dgm:cxn modelId="{E6FB872A-BDEA-47D4-B983-378D5C00DDB5}" type="presParOf" srcId="{97B11B21-1BA6-4945-9452-E9D85C95B6D9}" destId="{3F71245D-0383-49AC-8111-22E09DF0284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A94569-C404-4E8F-B2A2-C44917ABF8B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6DCCCFAD-F5F4-450C-88CF-8264DA11668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Shadowing and in hours ARC before independent shifts OOH</a:t>
          </a:r>
          <a:endParaRPr lang="en-US" dirty="0"/>
        </a:p>
      </dgm:t>
    </dgm:pt>
    <dgm:pt modelId="{338A5501-399C-4B41-AD8C-3CDDF69B67BB}" type="parTrans" cxnId="{4266746B-BA0C-49A9-9EAD-B876131DAA70}">
      <dgm:prSet/>
      <dgm:spPr/>
      <dgm:t>
        <a:bodyPr/>
        <a:lstStyle/>
        <a:p>
          <a:endParaRPr lang="en-US"/>
        </a:p>
      </dgm:t>
    </dgm:pt>
    <dgm:pt modelId="{85FC61FE-3357-4FFE-B15E-C04C25235ED7}" type="sibTrans" cxnId="{4266746B-BA0C-49A9-9EAD-B876131DAA7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5F4CABB-A3F5-4F6A-8FE1-C61FF6E25E4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Typical calls: urgent lab results, information gathering, risk assessment, contact tracing, chemoprophylaxis </a:t>
          </a:r>
          <a:endParaRPr lang="en-US" dirty="0"/>
        </a:p>
      </dgm:t>
    </dgm:pt>
    <dgm:pt modelId="{0E878EC2-B85B-4894-B1A3-1B26E8183080}" type="parTrans" cxnId="{75D88374-5234-4E49-8159-8370ACD4EFBE}">
      <dgm:prSet/>
      <dgm:spPr/>
      <dgm:t>
        <a:bodyPr/>
        <a:lstStyle/>
        <a:p>
          <a:endParaRPr lang="en-US"/>
        </a:p>
      </dgm:t>
    </dgm:pt>
    <dgm:pt modelId="{1B500274-6D4E-42BA-A96A-B7589792AB62}" type="sibTrans" cxnId="{75D88374-5234-4E49-8159-8370ACD4EFB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B594249-B5D7-478E-954F-8BB45795D8E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Discussion and advice from CCDC (Consultant in Communicable Disease and Control) </a:t>
          </a:r>
          <a:endParaRPr lang="en-US" dirty="0"/>
        </a:p>
      </dgm:t>
    </dgm:pt>
    <dgm:pt modelId="{B0D86F87-5497-4419-BCFE-6EC4D3F20005}" type="parTrans" cxnId="{9CD29648-665F-4BA2-B76E-CE972105DBFF}">
      <dgm:prSet/>
      <dgm:spPr/>
      <dgm:t>
        <a:bodyPr/>
        <a:lstStyle/>
        <a:p>
          <a:endParaRPr lang="en-US"/>
        </a:p>
      </dgm:t>
    </dgm:pt>
    <dgm:pt modelId="{B8F856B7-4B66-4357-95D7-C09B5F2A88B7}" type="sibTrans" cxnId="{9CD29648-665F-4BA2-B76E-CE972105DBF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B7F1DD6-FD86-4A60-BC70-C334306BB22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Balancing precaution with practicality out of hours</a:t>
          </a:r>
          <a:endParaRPr lang="en-US"/>
        </a:p>
      </dgm:t>
    </dgm:pt>
    <dgm:pt modelId="{C96FF3B7-6093-4AF8-8C58-106DFD501417}" type="parTrans" cxnId="{8BD028F8-5E51-4E64-B794-3AD44A8E2F0C}">
      <dgm:prSet/>
      <dgm:spPr/>
      <dgm:t>
        <a:bodyPr/>
        <a:lstStyle/>
        <a:p>
          <a:endParaRPr lang="en-US"/>
        </a:p>
      </dgm:t>
    </dgm:pt>
    <dgm:pt modelId="{CB61E3D2-6E42-43FA-BFDA-DA1F57CB88EE}" type="sibTrans" cxnId="{8BD028F8-5E51-4E64-B794-3AD44A8E2F0C}">
      <dgm:prSet/>
      <dgm:spPr/>
      <dgm:t>
        <a:bodyPr/>
        <a:lstStyle/>
        <a:p>
          <a:endParaRPr lang="en-US"/>
        </a:p>
      </dgm:t>
    </dgm:pt>
    <dgm:pt modelId="{9F0CE071-8399-4592-BC04-F35FC7392E1D}" type="pres">
      <dgm:prSet presAssocID="{91A94569-C404-4E8F-B2A2-C44917ABF8B1}" presName="root" presStyleCnt="0">
        <dgm:presLayoutVars>
          <dgm:dir/>
          <dgm:resizeHandles val="exact"/>
        </dgm:presLayoutVars>
      </dgm:prSet>
      <dgm:spPr/>
    </dgm:pt>
    <dgm:pt modelId="{04F38BFE-DCBE-47AB-B343-00D626B8012C}" type="pres">
      <dgm:prSet presAssocID="{91A94569-C404-4E8F-B2A2-C44917ABF8B1}" presName="container" presStyleCnt="0">
        <dgm:presLayoutVars>
          <dgm:dir/>
          <dgm:resizeHandles val="exact"/>
        </dgm:presLayoutVars>
      </dgm:prSet>
      <dgm:spPr/>
    </dgm:pt>
    <dgm:pt modelId="{1A108B07-DB5B-42B0-B942-81D119965616}" type="pres">
      <dgm:prSet presAssocID="{6DCCCFAD-F5F4-450C-88CF-8264DA116681}" presName="compNode" presStyleCnt="0"/>
      <dgm:spPr/>
    </dgm:pt>
    <dgm:pt modelId="{2669AA8B-C744-49B7-A1BC-E9E60956376E}" type="pres">
      <dgm:prSet presAssocID="{6DCCCFAD-F5F4-450C-88CF-8264DA116681}" presName="iconBgRect" presStyleLbl="bgShp" presStyleIdx="0" presStyleCnt="4"/>
      <dgm:spPr/>
    </dgm:pt>
    <dgm:pt modelId="{528D84F9-B9F5-4134-8CEB-635BAE034EA3}" type="pres">
      <dgm:prSet presAssocID="{6DCCCFAD-F5F4-450C-88CF-8264DA11668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9929E236-C734-45B0-833A-DBBD3B5B9575}" type="pres">
      <dgm:prSet presAssocID="{6DCCCFAD-F5F4-450C-88CF-8264DA116681}" presName="spaceRect" presStyleCnt="0"/>
      <dgm:spPr/>
    </dgm:pt>
    <dgm:pt modelId="{22BDB8B8-29DC-45C8-878C-25D5255F4FD1}" type="pres">
      <dgm:prSet presAssocID="{6DCCCFAD-F5F4-450C-88CF-8264DA116681}" presName="textRect" presStyleLbl="revTx" presStyleIdx="0" presStyleCnt="4">
        <dgm:presLayoutVars>
          <dgm:chMax val="1"/>
          <dgm:chPref val="1"/>
        </dgm:presLayoutVars>
      </dgm:prSet>
      <dgm:spPr/>
    </dgm:pt>
    <dgm:pt modelId="{BD532FD6-F1E5-4E4A-AEE4-CF588A21B54D}" type="pres">
      <dgm:prSet presAssocID="{85FC61FE-3357-4FFE-B15E-C04C25235ED7}" presName="sibTrans" presStyleLbl="sibTrans2D1" presStyleIdx="0" presStyleCnt="0"/>
      <dgm:spPr/>
    </dgm:pt>
    <dgm:pt modelId="{4C6BB575-E7B1-46D9-BCC5-04B118D58576}" type="pres">
      <dgm:prSet presAssocID="{25F4CABB-A3F5-4F6A-8FE1-C61FF6E25E44}" presName="compNode" presStyleCnt="0"/>
      <dgm:spPr/>
    </dgm:pt>
    <dgm:pt modelId="{11B5D05C-928F-4AAD-BA16-8A4A42C98EF4}" type="pres">
      <dgm:prSet presAssocID="{25F4CABB-A3F5-4F6A-8FE1-C61FF6E25E44}" presName="iconBgRect" presStyleLbl="bgShp" presStyleIdx="1" presStyleCnt="4"/>
      <dgm:spPr/>
    </dgm:pt>
    <dgm:pt modelId="{6694D791-DDE2-4E57-B1CD-C98630886AA3}" type="pres">
      <dgm:prSet presAssocID="{25F4CABB-A3F5-4F6A-8FE1-C61FF6E25E4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1CB215A4-9E07-4BBE-A8B1-8960F9FC173B}" type="pres">
      <dgm:prSet presAssocID="{25F4CABB-A3F5-4F6A-8FE1-C61FF6E25E44}" presName="spaceRect" presStyleCnt="0"/>
      <dgm:spPr/>
    </dgm:pt>
    <dgm:pt modelId="{1ABC2D67-CE54-4124-9784-83D3E5DE3CE9}" type="pres">
      <dgm:prSet presAssocID="{25F4CABB-A3F5-4F6A-8FE1-C61FF6E25E44}" presName="textRect" presStyleLbl="revTx" presStyleIdx="1" presStyleCnt="4">
        <dgm:presLayoutVars>
          <dgm:chMax val="1"/>
          <dgm:chPref val="1"/>
        </dgm:presLayoutVars>
      </dgm:prSet>
      <dgm:spPr/>
    </dgm:pt>
    <dgm:pt modelId="{B247E405-4A95-4054-B5A9-9EFF15C8071A}" type="pres">
      <dgm:prSet presAssocID="{1B500274-6D4E-42BA-A96A-B7589792AB62}" presName="sibTrans" presStyleLbl="sibTrans2D1" presStyleIdx="0" presStyleCnt="0"/>
      <dgm:spPr/>
    </dgm:pt>
    <dgm:pt modelId="{E7D53A42-33B4-4DDA-85C5-1FAF980E159E}" type="pres">
      <dgm:prSet presAssocID="{4B594249-B5D7-478E-954F-8BB45795D8E6}" presName="compNode" presStyleCnt="0"/>
      <dgm:spPr/>
    </dgm:pt>
    <dgm:pt modelId="{CC919BA1-EDC4-4F7E-A812-BB59078342F1}" type="pres">
      <dgm:prSet presAssocID="{4B594249-B5D7-478E-954F-8BB45795D8E6}" presName="iconBgRect" presStyleLbl="bgShp" presStyleIdx="2" presStyleCnt="4"/>
      <dgm:spPr/>
    </dgm:pt>
    <dgm:pt modelId="{B2360CF8-87CC-45C7-AB60-FE5A3AEBC5C2}" type="pres">
      <dgm:prSet presAssocID="{4B594249-B5D7-478E-954F-8BB45795D8E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506118AA-3B45-4304-9E8B-1E6A669648C7}" type="pres">
      <dgm:prSet presAssocID="{4B594249-B5D7-478E-954F-8BB45795D8E6}" presName="spaceRect" presStyleCnt="0"/>
      <dgm:spPr/>
    </dgm:pt>
    <dgm:pt modelId="{DCAFED7E-84E1-4613-9AC9-22BADDE4F26B}" type="pres">
      <dgm:prSet presAssocID="{4B594249-B5D7-478E-954F-8BB45795D8E6}" presName="textRect" presStyleLbl="revTx" presStyleIdx="2" presStyleCnt="4">
        <dgm:presLayoutVars>
          <dgm:chMax val="1"/>
          <dgm:chPref val="1"/>
        </dgm:presLayoutVars>
      </dgm:prSet>
      <dgm:spPr/>
    </dgm:pt>
    <dgm:pt modelId="{EEC4B2E2-ED18-4921-AB85-8DB5CEB1B6A9}" type="pres">
      <dgm:prSet presAssocID="{B8F856B7-4B66-4357-95D7-C09B5F2A88B7}" presName="sibTrans" presStyleLbl="sibTrans2D1" presStyleIdx="0" presStyleCnt="0"/>
      <dgm:spPr/>
    </dgm:pt>
    <dgm:pt modelId="{9E05AECE-82B0-420A-A353-10BDDD59CBFA}" type="pres">
      <dgm:prSet presAssocID="{1B7F1DD6-FD86-4A60-BC70-C334306BB22E}" presName="compNode" presStyleCnt="0"/>
      <dgm:spPr/>
    </dgm:pt>
    <dgm:pt modelId="{14EB08FF-0595-4EDD-99BE-E9163E17238B}" type="pres">
      <dgm:prSet presAssocID="{1B7F1DD6-FD86-4A60-BC70-C334306BB22E}" presName="iconBgRect" presStyleLbl="bgShp" presStyleIdx="3" presStyleCnt="4"/>
      <dgm:spPr/>
    </dgm:pt>
    <dgm:pt modelId="{635C4C3E-F65A-4A0B-9709-ED8867800BE5}" type="pres">
      <dgm:prSet presAssocID="{1B7F1DD6-FD86-4A60-BC70-C334306BB22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D6D62FD0-27ED-423D-8323-975224C88038}" type="pres">
      <dgm:prSet presAssocID="{1B7F1DD6-FD86-4A60-BC70-C334306BB22E}" presName="spaceRect" presStyleCnt="0"/>
      <dgm:spPr/>
    </dgm:pt>
    <dgm:pt modelId="{D5875B50-BB3D-4A39-8727-2456329F02AF}" type="pres">
      <dgm:prSet presAssocID="{1B7F1DD6-FD86-4A60-BC70-C334306BB22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CD29648-665F-4BA2-B76E-CE972105DBFF}" srcId="{91A94569-C404-4E8F-B2A2-C44917ABF8B1}" destId="{4B594249-B5D7-478E-954F-8BB45795D8E6}" srcOrd="2" destOrd="0" parTransId="{B0D86F87-5497-4419-BCFE-6EC4D3F20005}" sibTransId="{B8F856B7-4B66-4357-95D7-C09B5F2A88B7}"/>
    <dgm:cxn modelId="{4266746B-BA0C-49A9-9EAD-B876131DAA70}" srcId="{91A94569-C404-4E8F-B2A2-C44917ABF8B1}" destId="{6DCCCFAD-F5F4-450C-88CF-8264DA116681}" srcOrd="0" destOrd="0" parTransId="{338A5501-399C-4B41-AD8C-3CDDF69B67BB}" sibTransId="{85FC61FE-3357-4FFE-B15E-C04C25235ED7}"/>
    <dgm:cxn modelId="{45267074-8B65-44A2-9D2D-9A94FD3221D7}" type="presOf" srcId="{85FC61FE-3357-4FFE-B15E-C04C25235ED7}" destId="{BD532FD6-F1E5-4E4A-AEE4-CF588A21B54D}" srcOrd="0" destOrd="0" presId="urn:microsoft.com/office/officeart/2018/2/layout/IconCircleList"/>
    <dgm:cxn modelId="{75D88374-5234-4E49-8159-8370ACD4EFBE}" srcId="{91A94569-C404-4E8F-B2A2-C44917ABF8B1}" destId="{25F4CABB-A3F5-4F6A-8FE1-C61FF6E25E44}" srcOrd="1" destOrd="0" parTransId="{0E878EC2-B85B-4894-B1A3-1B26E8183080}" sibTransId="{1B500274-6D4E-42BA-A96A-B7589792AB62}"/>
    <dgm:cxn modelId="{80E97358-D53B-43D0-B18F-55C17444AE08}" type="presOf" srcId="{25F4CABB-A3F5-4F6A-8FE1-C61FF6E25E44}" destId="{1ABC2D67-CE54-4124-9784-83D3E5DE3CE9}" srcOrd="0" destOrd="0" presId="urn:microsoft.com/office/officeart/2018/2/layout/IconCircleList"/>
    <dgm:cxn modelId="{DBA9F158-504A-4700-B55F-C4777DDB2606}" type="presOf" srcId="{91A94569-C404-4E8F-B2A2-C44917ABF8B1}" destId="{9F0CE071-8399-4592-BC04-F35FC7392E1D}" srcOrd="0" destOrd="0" presId="urn:microsoft.com/office/officeart/2018/2/layout/IconCircleList"/>
    <dgm:cxn modelId="{BB059496-49F6-460A-83D1-FB11D6C88164}" type="presOf" srcId="{6DCCCFAD-F5F4-450C-88CF-8264DA116681}" destId="{22BDB8B8-29DC-45C8-878C-25D5255F4FD1}" srcOrd="0" destOrd="0" presId="urn:microsoft.com/office/officeart/2018/2/layout/IconCircleList"/>
    <dgm:cxn modelId="{52DFF3C4-DAF9-49EB-A389-8EC0228AC384}" type="presOf" srcId="{1B7F1DD6-FD86-4A60-BC70-C334306BB22E}" destId="{D5875B50-BB3D-4A39-8727-2456329F02AF}" srcOrd="0" destOrd="0" presId="urn:microsoft.com/office/officeart/2018/2/layout/IconCircleList"/>
    <dgm:cxn modelId="{6A7803DF-F190-4D5A-B9A9-9B6A2B026946}" type="presOf" srcId="{B8F856B7-4B66-4357-95D7-C09B5F2A88B7}" destId="{EEC4B2E2-ED18-4921-AB85-8DB5CEB1B6A9}" srcOrd="0" destOrd="0" presId="urn:microsoft.com/office/officeart/2018/2/layout/IconCircleList"/>
    <dgm:cxn modelId="{E73F3DE4-D786-455D-93D7-23341A2A9429}" type="presOf" srcId="{1B500274-6D4E-42BA-A96A-B7589792AB62}" destId="{B247E405-4A95-4054-B5A9-9EFF15C8071A}" srcOrd="0" destOrd="0" presId="urn:microsoft.com/office/officeart/2018/2/layout/IconCircleList"/>
    <dgm:cxn modelId="{8BD028F8-5E51-4E64-B794-3AD44A8E2F0C}" srcId="{91A94569-C404-4E8F-B2A2-C44917ABF8B1}" destId="{1B7F1DD6-FD86-4A60-BC70-C334306BB22E}" srcOrd="3" destOrd="0" parTransId="{C96FF3B7-6093-4AF8-8C58-106DFD501417}" sibTransId="{CB61E3D2-6E42-43FA-BFDA-DA1F57CB88EE}"/>
    <dgm:cxn modelId="{8D83DEF9-88A4-4A3E-9731-7B6E6FFA0781}" type="presOf" srcId="{4B594249-B5D7-478E-954F-8BB45795D8E6}" destId="{DCAFED7E-84E1-4613-9AC9-22BADDE4F26B}" srcOrd="0" destOrd="0" presId="urn:microsoft.com/office/officeart/2018/2/layout/IconCircleList"/>
    <dgm:cxn modelId="{BAAA3946-46F8-4EE2-BBF0-29C4B6209C03}" type="presParOf" srcId="{9F0CE071-8399-4592-BC04-F35FC7392E1D}" destId="{04F38BFE-DCBE-47AB-B343-00D626B8012C}" srcOrd="0" destOrd="0" presId="urn:microsoft.com/office/officeart/2018/2/layout/IconCircleList"/>
    <dgm:cxn modelId="{D0FF663B-141F-42BD-9D5E-FBA16E6E5954}" type="presParOf" srcId="{04F38BFE-DCBE-47AB-B343-00D626B8012C}" destId="{1A108B07-DB5B-42B0-B942-81D119965616}" srcOrd="0" destOrd="0" presId="urn:microsoft.com/office/officeart/2018/2/layout/IconCircleList"/>
    <dgm:cxn modelId="{ABA32697-5466-421F-AE85-B2D88EAFA9CE}" type="presParOf" srcId="{1A108B07-DB5B-42B0-B942-81D119965616}" destId="{2669AA8B-C744-49B7-A1BC-E9E60956376E}" srcOrd="0" destOrd="0" presId="urn:microsoft.com/office/officeart/2018/2/layout/IconCircleList"/>
    <dgm:cxn modelId="{F8C5BFF5-0054-4336-AC10-58461C690D3E}" type="presParOf" srcId="{1A108B07-DB5B-42B0-B942-81D119965616}" destId="{528D84F9-B9F5-4134-8CEB-635BAE034EA3}" srcOrd="1" destOrd="0" presId="urn:microsoft.com/office/officeart/2018/2/layout/IconCircleList"/>
    <dgm:cxn modelId="{F8702075-ABA8-41FB-B481-F17057263F23}" type="presParOf" srcId="{1A108B07-DB5B-42B0-B942-81D119965616}" destId="{9929E236-C734-45B0-833A-DBBD3B5B9575}" srcOrd="2" destOrd="0" presId="urn:microsoft.com/office/officeart/2018/2/layout/IconCircleList"/>
    <dgm:cxn modelId="{EFCEE5E5-CD3E-4D97-9D21-1D3DBF972455}" type="presParOf" srcId="{1A108B07-DB5B-42B0-B942-81D119965616}" destId="{22BDB8B8-29DC-45C8-878C-25D5255F4FD1}" srcOrd="3" destOrd="0" presId="urn:microsoft.com/office/officeart/2018/2/layout/IconCircleList"/>
    <dgm:cxn modelId="{680B2F99-69A9-4EC5-98D0-2BF93680273C}" type="presParOf" srcId="{04F38BFE-DCBE-47AB-B343-00D626B8012C}" destId="{BD532FD6-F1E5-4E4A-AEE4-CF588A21B54D}" srcOrd="1" destOrd="0" presId="urn:microsoft.com/office/officeart/2018/2/layout/IconCircleList"/>
    <dgm:cxn modelId="{9E8DCC0B-73EC-425F-A3CA-8EB21BD4E09E}" type="presParOf" srcId="{04F38BFE-DCBE-47AB-B343-00D626B8012C}" destId="{4C6BB575-E7B1-46D9-BCC5-04B118D58576}" srcOrd="2" destOrd="0" presId="urn:microsoft.com/office/officeart/2018/2/layout/IconCircleList"/>
    <dgm:cxn modelId="{CDDE357D-6FF2-4D09-9241-026336D8F603}" type="presParOf" srcId="{4C6BB575-E7B1-46D9-BCC5-04B118D58576}" destId="{11B5D05C-928F-4AAD-BA16-8A4A42C98EF4}" srcOrd="0" destOrd="0" presId="urn:microsoft.com/office/officeart/2018/2/layout/IconCircleList"/>
    <dgm:cxn modelId="{CEC87D9F-05B5-42B5-AC15-9B107C946B09}" type="presParOf" srcId="{4C6BB575-E7B1-46D9-BCC5-04B118D58576}" destId="{6694D791-DDE2-4E57-B1CD-C98630886AA3}" srcOrd="1" destOrd="0" presId="urn:microsoft.com/office/officeart/2018/2/layout/IconCircleList"/>
    <dgm:cxn modelId="{9FCF83DA-96A3-4C55-8CC2-835D0E38DF57}" type="presParOf" srcId="{4C6BB575-E7B1-46D9-BCC5-04B118D58576}" destId="{1CB215A4-9E07-4BBE-A8B1-8960F9FC173B}" srcOrd="2" destOrd="0" presId="urn:microsoft.com/office/officeart/2018/2/layout/IconCircleList"/>
    <dgm:cxn modelId="{EB460D95-9E62-4198-9B7B-0E286DEE2550}" type="presParOf" srcId="{4C6BB575-E7B1-46D9-BCC5-04B118D58576}" destId="{1ABC2D67-CE54-4124-9784-83D3E5DE3CE9}" srcOrd="3" destOrd="0" presId="urn:microsoft.com/office/officeart/2018/2/layout/IconCircleList"/>
    <dgm:cxn modelId="{E8C666F3-E21C-4507-9800-636F579BEE70}" type="presParOf" srcId="{04F38BFE-DCBE-47AB-B343-00D626B8012C}" destId="{B247E405-4A95-4054-B5A9-9EFF15C8071A}" srcOrd="3" destOrd="0" presId="urn:microsoft.com/office/officeart/2018/2/layout/IconCircleList"/>
    <dgm:cxn modelId="{895B0E27-9D9E-483B-80F4-B685A650357F}" type="presParOf" srcId="{04F38BFE-DCBE-47AB-B343-00D626B8012C}" destId="{E7D53A42-33B4-4DDA-85C5-1FAF980E159E}" srcOrd="4" destOrd="0" presId="urn:microsoft.com/office/officeart/2018/2/layout/IconCircleList"/>
    <dgm:cxn modelId="{046AF8B4-4B2D-4D0C-926C-E9CDD3F9D52E}" type="presParOf" srcId="{E7D53A42-33B4-4DDA-85C5-1FAF980E159E}" destId="{CC919BA1-EDC4-4F7E-A812-BB59078342F1}" srcOrd="0" destOrd="0" presId="urn:microsoft.com/office/officeart/2018/2/layout/IconCircleList"/>
    <dgm:cxn modelId="{2FECD3B5-ADD2-4136-8FDA-551332AEFC95}" type="presParOf" srcId="{E7D53A42-33B4-4DDA-85C5-1FAF980E159E}" destId="{B2360CF8-87CC-45C7-AB60-FE5A3AEBC5C2}" srcOrd="1" destOrd="0" presId="urn:microsoft.com/office/officeart/2018/2/layout/IconCircleList"/>
    <dgm:cxn modelId="{46D3F122-867E-4D8D-9F63-0855FC8047BE}" type="presParOf" srcId="{E7D53A42-33B4-4DDA-85C5-1FAF980E159E}" destId="{506118AA-3B45-4304-9E8B-1E6A669648C7}" srcOrd="2" destOrd="0" presId="urn:microsoft.com/office/officeart/2018/2/layout/IconCircleList"/>
    <dgm:cxn modelId="{AE1EE35D-33F3-462A-B70A-380C590EC13D}" type="presParOf" srcId="{E7D53A42-33B4-4DDA-85C5-1FAF980E159E}" destId="{DCAFED7E-84E1-4613-9AC9-22BADDE4F26B}" srcOrd="3" destOrd="0" presId="urn:microsoft.com/office/officeart/2018/2/layout/IconCircleList"/>
    <dgm:cxn modelId="{B67D3710-E7C4-47E5-92A9-E52F3D6D2657}" type="presParOf" srcId="{04F38BFE-DCBE-47AB-B343-00D626B8012C}" destId="{EEC4B2E2-ED18-4921-AB85-8DB5CEB1B6A9}" srcOrd="5" destOrd="0" presId="urn:microsoft.com/office/officeart/2018/2/layout/IconCircleList"/>
    <dgm:cxn modelId="{AFD6B126-3EBC-4BB9-9900-4935781FA665}" type="presParOf" srcId="{04F38BFE-DCBE-47AB-B343-00D626B8012C}" destId="{9E05AECE-82B0-420A-A353-10BDDD59CBFA}" srcOrd="6" destOrd="0" presId="urn:microsoft.com/office/officeart/2018/2/layout/IconCircleList"/>
    <dgm:cxn modelId="{AC2F94D0-32EC-40E9-86A8-89A776869E95}" type="presParOf" srcId="{9E05AECE-82B0-420A-A353-10BDDD59CBFA}" destId="{14EB08FF-0595-4EDD-99BE-E9163E17238B}" srcOrd="0" destOrd="0" presId="urn:microsoft.com/office/officeart/2018/2/layout/IconCircleList"/>
    <dgm:cxn modelId="{9F7824F2-C865-4045-B3EB-ED259DFBAB60}" type="presParOf" srcId="{9E05AECE-82B0-420A-A353-10BDDD59CBFA}" destId="{635C4C3E-F65A-4A0B-9709-ED8867800BE5}" srcOrd="1" destOrd="0" presId="urn:microsoft.com/office/officeart/2018/2/layout/IconCircleList"/>
    <dgm:cxn modelId="{11E8DC66-05FA-4B6B-A549-CAA793F26D4E}" type="presParOf" srcId="{9E05AECE-82B0-420A-A353-10BDDD59CBFA}" destId="{D6D62FD0-27ED-423D-8323-975224C88038}" srcOrd="2" destOrd="0" presId="urn:microsoft.com/office/officeart/2018/2/layout/IconCircleList"/>
    <dgm:cxn modelId="{EEB1DC20-7CB7-4FA7-9F8F-0ECE15988B97}" type="presParOf" srcId="{9E05AECE-82B0-420A-A353-10BDDD59CBFA}" destId="{D5875B50-BB3D-4A39-8727-2456329F02A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1C35D4-1F1A-4F35-9A1C-78949EB349A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D8D7D1-3C1F-4D3F-93F9-864A8CE756C0}">
      <dgm:prSet/>
      <dgm:spPr/>
      <dgm:t>
        <a:bodyPr/>
        <a:lstStyle/>
        <a:p>
          <a:r>
            <a:rPr lang="en-GB" dirty="0"/>
            <a:t>Health Protection Rep x2 – Public Health Speciality Registrar Committee</a:t>
          </a:r>
          <a:endParaRPr lang="en-US" dirty="0"/>
        </a:p>
      </dgm:t>
    </dgm:pt>
    <dgm:pt modelId="{13472B22-34D0-406A-AF57-28CEDE0F21BC}" type="parTrans" cxnId="{F59173BB-5AD0-4164-80FE-DB6E02C4436D}">
      <dgm:prSet/>
      <dgm:spPr/>
      <dgm:t>
        <a:bodyPr/>
        <a:lstStyle/>
        <a:p>
          <a:endParaRPr lang="en-US"/>
        </a:p>
      </dgm:t>
    </dgm:pt>
    <dgm:pt modelId="{FF1091F5-1F29-490D-B14B-B80896F2111E}" type="sibTrans" cxnId="{F59173BB-5AD0-4164-80FE-DB6E02C4436D}">
      <dgm:prSet/>
      <dgm:spPr/>
      <dgm:t>
        <a:bodyPr/>
        <a:lstStyle/>
        <a:p>
          <a:endParaRPr lang="en-US"/>
        </a:p>
      </dgm:t>
    </dgm:pt>
    <dgm:pt modelId="{98AC8D0F-B0CE-4EC7-8065-0129F8EDE6D8}">
      <dgm:prSet/>
      <dgm:spPr/>
      <dgm:t>
        <a:bodyPr/>
        <a:lstStyle/>
        <a:p>
          <a:r>
            <a:rPr lang="en-GB"/>
            <a:t>Organising learning and development days</a:t>
          </a:r>
          <a:endParaRPr lang="en-US"/>
        </a:p>
      </dgm:t>
    </dgm:pt>
    <dgm:pt modelId="{32DE8F8B-39F3-47CE-A6C3-B8C21F250FB2}" type="parTrans" cxnId="{E8BFB2C3-281A-4315-B707-2DD01DB51BDA}">
      <dgm:prSet/>
      <dgm:spPr/>
      <dgm:t>
        <a:bodyPr/>
        <a:lstStyle/>
        <a:p>
          <a:endParaRPr lang="en-US"/>
        </a:p>
      </dgm:t>
    </dgm:pt>
    <dgm:pt modelId="{DF9D685F-34C7-4AB7-8F75-DD438A696BC3}" type="sibTrans" cxnId="{E8BFB2C3-281A-4315-B707-2DD01DB51BDA}">
      <dgm:prSet/>
      <dgm:spPr/>
      <dgm:t>
        <a:bodyPr/>
        <a:lstStyle/>
        <a:p>
          <a:endParaRPr lang="en-US"/>
        </a:p>
      </dgm:t>
    </dgm:pt>
    <dgm:pt modelId="{A7325817-279B-42FA-AEE9-63A75BD9BC25}">
      <dgm:prSet/>
      <dgm:spPr/>
      <dgm:t>
        <a:bodyPr/>
        <a:lstStyle/>
        <a:p>
          <a:r>
            <a:rPr lang="en-GB" dirty="0"/>
            <a:t>Field epidemiology training programme (OOP)</a:t>
          </a:r>
          <a:endParaRPr lang="en-US" dirty="0"/>
        </a:p>
      </dgm:t>
    </dgm:pt>
    <dgm:pt modelId="{F0A5A625-1803-423A-BF18-F1C135C18FDC}" type="parTrans" cxnId="{4820EC17-21B8-4BB3-BBF7-EA863868ACE8}">
      <dgm:prSet/>
      <dgm:spPr/>
      <dgm:t>
        <a:bodyPr/>
        <a:lstStyle/>
        <a:p>
          <a:endParaRPr lang="en-US"/>
        </a:p>
      </dgm:t>
    </dgm:pt>
    <dgm:pt modelId="{0C27AF46-78C1-462F-8640-0A1CD677CF3D}" type="sibTrans" cxnId="{4820EC17-21B8-4BB3-BBF7-EA863868ACE8}">
      <dgm:prSet/>
      <dgm:spPr/>
      <dgm:t>
        <a:bodyPr/>
        <a:lstStyle/>
        <a:p>
          <a:endParaRPr lang="en-US"/>
        </a:p>
      </dgm:t>
    </dgm:pt>
    <dgm:pt modelId="{8B396DB4-ED2D-45C0-9F15-262FD585EB8C}">
      <dgm:prSet/>
      <dgm:spPr/>
      <dgm:t>
        <a:bodyPr/>
        <a:lstStyle/>
        <a:p>
          <a:r>
            <a:rPr lang="en-GB" dirty="0"/>
            <a:t>National treasure placements</a:t>
          </a:r>
          <a:endParaRPr lang="en-US" dirty="0"/>
        </a:p>
      </dgm:t>
    </dgm:pt>
    <dgm:pt modelId="{2AADA94E-9469-4003-8775-6F17D1E5F3DE}" type="parTrans" cxnId="{ABE197D9-5815-47E0-A7AA-E414F2641877}">
      <dgm:prSet/>
      <dgm:spPr/>
      <dgm:t>
        <a:bodyPr/>
        <a:lstStyle/>
        <a:p>
          <a:endParaRPr lang="en-US"/>
        </a:p>
      </dgm:t>
    </dgm:pt>
    <dgm:pt modelId="{C5518301-C8EE-48F9-8CEB-1952E1B3CA5E}" type="sibTrans" cxnId="{ABE197D9-5815-47E0-A7AA-E414F2641877}">
      <dgm:prSet/>
      <dgm:spPr/>
      <dgm:t>
        <a:bodyPr/>
        <a:lstStyle/>
        <a:p>
          <a:endParaRPr lang="en-US"/>
        </a:p>
      </dgm:t>
    </dgm:pt>
    <dgm:pt modelId="{2E7D1C7E-3DE9-415F-9F5F-C18A21631A27}">
      <dgm:prSet/>
      <dgm:spPr/>
      <dgm:t>
        <a:bodyPr/>
        <a:lstStyle/>
        <a:p>
          <a:r>
            <a:rPr lang="en-GB" dirty="0"/>
            <a:t>MPH dissertation projects</a:t>
          </a:r>
          <a:endParaRPr lang="en-US" dirty="0"/>
        </a:p>
      </dgm:t>
    </dgm:pt>
    <dgm:pt modelId="{6269E4B0-4A00-4EDE-92E8-4F0D2A0FE8AC}" type="parTrans" cxnId="{1E361D43-13FA-4B6C-9A67-5403F2442216}">
      <dgm:prSet/>
      <dgm:spPr/>
      <dgm:t>
        <a:bodyPr/>
        <a:lstStyle/>
        <a:p>
          <a:endParaRPr lang="en-US"/>
        </a:p>
      </dgm:t>
    </dgm:pt>
    <dgm:pt modelId="{DC41FC11-BAA0-4616-BBFB-744281DED440}" type="sibTrans" cxnId="{1E361D43-13FA-4B6C-9A67-5403F2442216}">
      <dgm:prSet/>
      <dgm:spPr/>
      <dgm:t>
        <a:bodyPr/>
        <a:lstStyle/>
        <a:p>
          <a:endParaRPr lang="en-US"/>
        </a:p>
      </dgm:t>
    </dgm:pt>
    <dgm:pt modelId="{B3A1C197-B38F-4E17-A6B3-C76E70A706B8}">
      <dgm:prSet/>
      <dgm:spPr/>
      <dgm:t>
        <a:bodyPr/>
        <a:lstStyle/>
        <a:p>
          <a:r>
            <a:rPr lang="en-US" dirty="0"/>
            <a:t>Conferences</a:t>
          </a:r>
        </a:p>
      </dgm:t>
    </dgm:pt>
    <dgm:pt modelId="{5CACFB82-4FA8-4071-ACB4-04AE3863F0A4}" type="parTrans" cxnId="{4A144BB6-24F1-4507-8BF1-ACACF8610582}">
      <dgm:prSet/>
      <dgm:spPr/>
      <dgm:t>
        <a:bodyPr/>
        <a:lstStyle/>
        <a:p>
          <a:endParaRPr lang="en-GB"/>
        </a:p>
      </dgm:t>
    </dgm:pt>
    <dgm:pt modelId="{64FAF294-4320-4BC6-9FB1-82125587859F}" type="sibTrans" cxnId="{4A144BB6-24F1-4507-8BF1-ACACF8610582}">
      <dgm:prSet/>
      <dgm:spPr/>
      <dgm:t>
        <a:bodyPr/>
        <a:lstStyle/>
        <a:p>
          <a:endParaRPr lang="en-GB"/>
        </a:p>
      </dgm:t>
    </dgm:pt>
    <dgm:pt modelId="{FB46D2FF-C41A-4FEA-86A8-8127C8AD5F44}" type="pres">
      <dgm:prSet presAssocID="{211C35D4-1F1A-4F35-9A1C-78949EB349AE}" presName="diagram" presStyleCnt="0">
        <dgm:presLayoutVars>
          <dgm:dir/>
          <dgm:resizeHandles val="exact"/>
        </dgm:presLayoutVars>
      </dgm:prSet>
      <dgm:spPr/>
    </dgm:pt>
    <dgm:pt modelId="{D5363A07-967D-4B50-8698-3345FF50B2AE}" type="pres">
      <dgm:prSet presAssocID="{5CD8D7D1-3C1F-4D3F-93F9-864A8CE756C0}" presName="node" presStyleLbl="node1" presStyleIdx="0" presStyleCnt="6">
        <dgm:presLayoutVars>
          <dgm:bulletEnabled val="1"/>
        </dgm:presLayoutVars>
      </dgm:prSet>
      <dgm:spPr/>
    </dgm:pt>
    <dgm:pt modelId="{14D564B1-50C1-4AD9-A519-6799D62F2B3F}" type="pres">
      <dgm:prSet presAssocID="{FF1091F5-1F29-490D-B14B-B80896F2111E}" presName="sibTrans" presStyleCnt="0"/>
      <dgm:spPr/>
    </dgm:pt>
    <dgm:pt modelId="{D00EC0E8-1EB1-454D-9EF2-279F7A976A38}" type="pres">
      <dgm:prSet presAssocID="{98AC8D0F-B0CE-4EC7-8065-0129F8EDE6D8}" presName="node" presStyleLbl="node1" presStyleIdx="1" presStyleCnt="6">
        <dgm:presLayoutVars>
          <dgm:bulletEnabled val="1"/>
        </dgm:presLayoutVars>
      </dgm:prSet>
      <dgm:spPr/>
    </dgm:pt>
    <dgm:pt modelId="{EB620C63-3A92-4384-B05F-B52E9338EF07}" type="pres">
      <dgm:prSet presAssocID="{DF9D685F-34C7-4AB7-8F75-DD438A696BC3}" presName="sibTrans" presStyleCnt="0"/>
      <dgm:spPr/>
    </dgm:pt>
    <dgm:pt modelId="{C4E46899-A043-47AA-A474-D6389BAAFAAE}" type="pres">
      <dgm:prSet presAssocID="{A7325817-279B-42FA-AEE9-63A75BD9BC25}" presName="node" presStyleLbl="node1" presStyleIdx="2" presStyleCnt="6">
        <dgm:presLayoutVars>
          <dgm:bulletEnabled val="1"/>
        </dgm:presLayoutVars>
      </dgm:prSet>
      <dgm:spPr/>
    </dgm:pt>
    <dgm:pt modelId="{86093F14-3BCC-4D78-AB35-45DD1B226882}" type="pres">
      <dgm:prSet presAssocID="{0C27AF46-78C1-462F-8640-0A1CD677CF3D}" presName="sibTrans" presStyleCnt="0"/>
      <dgm:spPr/>
    </dgm:pt>
    <dgm:pt modelId="{19BB9477-196B-498C-A8F0-9393C477A2FA}" type="pres">
      <dgm:prSet presAssocID="{8B396DB4-ED2D-45C0-9F15-262FD585EB8C}" presName="node" presStyleLbl="node1" presStyleIdx="3" presStyleCnt="6">
        <dgm:presLayoutVars>
          <dgm:bulletEnabled val="1"/>
        </dgm:presLayoutVars>
      </dgm:prSet>
      <dgm:spPr/>
    </dgm:pt>
    <dgm:pt modelId="{CEC479A8-B801-4C98-B208-A093DD48285B}" type="pres">
      <dgm:prSet presAssocID="{C5518301-C8EE-48F9-8CEB-1952E1B3CA5E}" presName="sibTrans" presStyleCnt="0"/>
      <dgm:spPr/>
    </dgm:pt>
    <dgm:pt modelId="{8A3E19FF-8FFC-4344-9E56-554854C371D6}" type="pres">
      <dgm:prSet presAssocID="{2E7D1C7E-3DE9-415F-9F5F-C18A21631A27}" presName="node" presStyleLbl="node1" presStyleIdx="4" presStyleCnt="6">
        <dgm:presLayoutVars>
          <dgm:bulletEnabled val="1"/>
        </dgm:presLayoutVars>
      </dgm:prSet>
      <dgm:spPr/>
    </dgm:pt>
    <dgm:pt modelId="{236E190A-4872-47C9-8C91-2C34155B5C0F}" type="pres">
      <dgm:prSet presAssocID="{DC41FC11-BAA0-4616-BBFB-744281DED440}" presName="sibTrans" presStyleCnt="0"/>
      <dgm:spPr/>
    </dgm:pt>
    <dgm:pt modelId="{A3FA772A-08B2-4677-B92F-AA8E33588C04}" type="pres">
      <dgm:prSet presAssocID="{B3A1C197-B38F-4E17-A6B3-C76E70A706B8}" presName="node" presStyleLbl="node1" presStyleIdx="5" presStyleCnt="6">
        <dgm:presLayoutVars>
          <dgm:bulletEnabled val="1"/>
        </dgm:presLayoutVars>
      </dgm:prSet>
      <dgm:spPr/>
    </dgm:pt>
  </dgm:ptLst>
  <dgm:cxnLst>
    <dgm:cxn modelId="{BBDCBA0E-2864-4510-A52E-1A4DE03096B6}" type="presOf" srcId="{211C35D4-1F1A-4F35-9A1C-78949EB349AE}" destId="{FB46D2FF-C41A-4FEA-86A8-8127C8AD5F44}" srcOrd="0" destOrd="0" presId="urn:microsoft.com/office/officeart/2005/8/layout/default"/>
    <dgm:cxn modelId="{4820EC17-21B8-4BB3-BBF7-EA863868ACE8}" srcId="{211C35D4-1F1A-4F35-9A1C-78949EB349AE}" destId="{A7325817-279B-42FA-AEE9-63A75BD9BC25}" srcOrd="2" destOrd="0" parTransId="{F0A5A625-1803-423A-BF18-F1C135C18FDC}" sibTransId="{0C27AF46-78C1-462F-8640-0A1CD677CF3D}"/>
    <dgm:cxn modelId="{1E361D43-13FA-4B6C-9A67-5403F2442216}" srcId="{211C35D4-1F1A-4F35-9A1C-78949EB349AE}" destId="{2E7D1C7E-3DE9-415F-9F5F-C18A21631A27}" srcOrd="4" destOrd="0" parTransId="{6269E4B0-4A00-4EDE-92E8-4F0D2A0FE8AC}" sibTransId="{DC41FC11-BAA0-4616-BBFB-744281DED440}"/>
    <dgm:cxn modelId="{95B9FF49-E23A-4B93-A198-B7FF95C842EC}" type="presOf" srcId="{98AC8D0F-B0CE-4EC7-8065-0129F8EDE6D8}" destId="{D00EC0E8-1EB1-454D-9EF2-279F7A976A38}" srcOrd="0" destOrd="0" presId="urn:microsoft.com/office/officeart/2005/8/layout/default"/>
    <dgm:cxn modelId="{EF793A74-D35C-4C54-BF90-D08D41A8680C}" type="presOf" srcId="{2E7D1C7E-3DE9-415F-9F5F-C18A21631A27}" destId="{8A3E19FF-8FFC-4344-9E56-554854C371D6}" srcOrd="0" destOrd="0" presId="urn:microsoft.com/office/officeart/2005/8/layout/default"/>
    <dgm:cxn modelId="{E5955F58-F140-4145-BDFC-B0A719B4B94A}" type="presOf" srcId="{8B396DB4-ED2D-45C0-9F15-262FD585EB8C}" destId="{19BB9477-196B-498C-A8F0-9393C477A2FA}" srcOrd="0" destOrd="0" presId="urn:microsoft.com/office/officeart/2005/8/layout/default"/>
    <dgm:cxn modelId="{D2DF2CAE-A4DF-41AE-947C-D827D0098B9A}" type="presOf" srcId="{A7325817-279B-42FA-AEE9-63A75BD9BC25}" destId="{C4E46899-A043-47AA-A474-D6389BAAFAAE}" srcOrd="0" destOrd="0" presId="urn:microsoft.com/office/officeart/2005/8/layout/default"/>
    <dgm:cxn modelId="{26CF99B0-2719-47F7-85F8-E30F5E1FEBAF}" type="presOf" srcId="{5CD8D7D1-3C1F-4D3F-93F9-864A8CE756C0}" destId="{D5363A07-967D-4B50-8698-3345FF50B2AE}" srcOrd="0" destOrd="0" presId="urn:microsoft.com/office/officeart/2005/8/layout/default"/>
    <dgm:cxn modelId="{4A144BB6-24F1-4507-8BF1-ACACF8610582}" srcId="{211C35D4-1F1A-4F35-9A1C-78949EB349AE}" destId="{B3A1C197-B38F-4E17-A6B3-C76E70A706B8}" srcOrd="5" destOrd="0" parTransId="{5CACFB82-4FA8-4071-ACB4-04AE3863F0A4}" sibTransId="{64FAF294-4320-4BC6-9FB1-82125587859F}"/>
    <dgm:cxn modelId="{F59173BB-5AD0-4164-80FE-DB6E02C4436D}" srcId="{211C35D4-1F1A-4F35-9A1C-78949EB349AE}" destId="{5CD8D7D1-3C1F-4D3F-93F9-864A8CE756C0}" srcOrd="0" destOrd="0" parTransId="{13472B22-34D0-406A-AF57-28CEDE0F21BC}" sibTransId="{FF1091F5-1F29-490D-B14B-B80896F2111E}"/>
    <dgm:cxn modelId="{E8BFB2C3-281A-4315-B707-2DD01DB51BDA}" srcId="{211C35D4-1F1A-4F35-9A1C-78949EB349AE}" destId="{98AC8D0F-B0CE-4EC7-8065-0129F8EDE6D8}" srcOrd="1" destOrd="0" parTransId="{32DE8F8B-39F3-47CE-A6C3-B8C21F250FB2}" sibTransId="{DF9D685F-34C7-4AB7-8F75-DD438A696BC3}"/>
    <dgm:cxn modelId="{ABE197D9-5815-47E0-A7AA-E414F2641877}" srcId="{211C35D4-1F1A-4F35-9A1C-78949EB349AE}" destId="{8B396DB4-ED2D-45C0-9F15-262FD585EB8C}" srcOrd="3" destOrd="0" parTransId="{2AADA94E-9469-4003-8775-6F17D1E5F3DE}" sibTransId="{C5518301-C8EE-48F9-8CEB-1952E1B3CA5E}"/>
    <dgm:cxn modelId="{3DC0A0F1-7E7A-4DDC-9636-78728E829CC1}" type="presOf" srcId="{B3A1C197-B38F-4E17-A6B3-C76E70A706B8}" destId="{A3FA772A-08B2-4677-B92F-AA8E33588C04}" srcOrd="0" destOrd="0" presId="urn:microsoft.com/office/officeart/2005/8/layout/default"/>
    <dgm:cxn modelId="{C0433F79-9C83-4FC0-9FE4-FEED098EB4B0}" type="presParOf" srcId="{FB46D2FF-C41A-4FEA-86A8-8127C8AD5F44}" destId="{D5363A07-967D-4B50-8698-3345FF50B2AE}" srcOrd="0" destOrd="0" presId="urn:microsoft.com/office/officeart/2005/8/layout/default"/>
    <dgm:cxn modelId="{F8C6E1B3-E621-45C0-A631-674F88674A02}" type="presParOf" srcId="{FB46D2FF-C41A-4FEA-86A8-8127C8AD5F44}" destId="{14D564B1-50C1-4AD9-A519-6799D62F2B3F}" srcOrd="1" destOrd="0" presId="urn:microsoft.com/office/officeart/2005/8/layout/default"/>
    <dgm:cxn modelId="{EEB51F29-E14D-4E64-B07E-B843A6F76C6F}" type="presParOf" srcId="{FB46D2FF-C41A-4FEA-86A8-8127C8AD5F44}" destId="{D00EC0E8-1EB1-454D-9EF2-279F7A976A38}" srcOrd="2" destOrd="0" presId="urn:microsoft.com/office/officeart/2005/8/layout/default"/>
    <dgm:cxn modelId="{32581327-56A9-43FB-AC3E-3737D23B645E}" type="presParOf" srcId="{FB46D2FF-C41A-4FEA-86A8-8127C8AD5F44}" destId="{EB620C63-3A92-4384-B05F-B52E9338EF07}" srcOrd="3" destOrd="0" presId="urn:microsoft.com/office/officeart/2005/8/layout/default"/>
    <dgm:cxn modelId="{14AFBA9E-D7E6-4C34-990A-DD1BAFFD9A86}" type="presParOf" srcId="{FB46D2FF-C41A-4FEA-86A8-8127C8AD5F44}" destId="{C4E46899-A043-47AA-A474-D6389BAAFAAE}" srcOrd="4" destOrd="0" presId="urn:microsoft.com/office/officeart/2005/8/layout/default"/>
    <dgm:cxn modelId="{82B26048-8DF1-434A-A76F-97455EAB2F06}" type="presParOf" srcId="{FB46D2FF-C41A-4FEA-86A8-8127C8AD5F44}" destId="{86093F14-3BCC-4D78-AB35-45DD1B226882}" srcOrd="5" destOrd="0" presId="urn:microsoft.com/office/officeart/2005/8/layout/default"/>
    <dgm:cxn modelId="{53B464A1-56EB-483B-B8E3-CDA6392B7D00}" type="presParOf" srcId="{FB46D2FF-C41A-4FEA-86A8-8127C8AD5F44}" destId="{19BB9477-196B-498C-A8F0-9393C477A2FA}" srcOrd="6" destOrd="0" presId="urn:microsoft.com/office/officeart/2005/8/layout/default"/>
    <dgm:cxn modelId="{CDC565B9-8513-432A-9A98-3E16C40724BF}" type="presParOf" srcId="{FB46D2FF-C41A-4FEA-86A8-8127C8AD5F44}" destId="{CEC479A8-B801-4C98-B208-A093DD48285B}" srcOrd="7" destOrd="0" presId="urn:microsoft.com/office/officeart/2005/8/layout/default"/>
    <dgm:cxn modelId="{5BB8E2F2-1EF4-4631-AA67-CD602BE6F8E6}" type="presParOf" srcId="{FB46D2FF-C41A-4FEA-86A8-8127C8AD5F44}" destId="{8A3E19FF-8FFC-4344-9E56-554854C371D6}" srcOrd="8" destOrd="0" presId="urn:microsoft.com/office/officeart/2005/8/layout/default"/>
    <dgm:cxn modelId="{DB61D14E-8C0B-4A5C-B2C7-BED5F0EAE144}" type="presParOf" srcId="{FB46D2FF-C41A-4FEA-86A8-8127C8AD5F44}" destId="{236E190A-4872-47C9-8C91-2C34155B5C0F}" srcOrd="9" destOrd="0" presId="urn:microsoft.com/office/officeart/2005/8/layout/default"/>
    <dgm:cxn modelId="{EB175510-9B53-4256-AF5F-199C496666C1}" type="presParOf" srcId="{FB46D2FF-C41A-4FEA-86A8-8127C8AD5F44}" destId="{A3FA772A-08B2-4677-B92F-AA8E33588C0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6B0CA-367A-4D4D-B09B-6E0D3859E6AB}">
      <dsp:nvSpPr>
        <dsp:cNvPr id="0" name=""/>
        <dsp:cNvSpPr/>
      </dsp:nvSpPr>
      <dsp:spPr>
        <a:xfrm>
          <a:off x="0" y="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What is health protection?</a:t>
          </a:r>
          <a:endParaRPr lang="en-US" sz="3200" kern="1200" dirty="0"/>
        </a:p>
      </dsp:txBody>
      <dsp:txXfrm>
        <a:off x="22105" y="22105"/>
        <a:ext cx="7511741" cy="710494"/>
      </dsp:txXfrm>
    </dsp:sp>
    <dsp:sp modelId="{2CA50F7C-F352-4C75-BDE1-303273169E04}">
      <dsp:nvSpPr>
        <dsp:cNvPr id="0" name=""/>
        <dsp:cNvSpPr/>
      </dsp:nvSpPr>
      <dsp:spPr>
        <a:xfrm>
          <a:off x="628350" y="859525"/>
          <a:ext cx="8414428" cy="754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UK Health Security Agency (UKHSA)</a:t>
          </a:r>
          <a:endParaRPr lang="en-US" sz="3200" kern="1200" dirty="0"/>
        </a:p>
      </dsp:txBody>
      <dsp:txXfrm>
        <a:off x="650455" y="881630"/>
        <a:ext cx="7251309" cy="710494"/>
      </dsp:txXfrm>
    </dsp:sp>
    <dsp:sp modelId="{C4A049CE-F01A-4258-A7EA-700DFB8105F9}">
      <dsp:nvSpPr>
        <dsp:cNvPr id="0" name=""/>
        <dsp:cNvSpPr/>
      </dsp:nvSpPr>
      <dsp:spPr>
        <a:xfrm>
          <a:off x="1256700" y="1719050"/>
          <a:ext cx="8414428" cy="754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The health protection placement</a:t>
          </a:r>
          <a:endParaRPr lang="en-US" sz="3200" kern="1200"/>
        </a:p>
      </dsp:txBody>
      <dsp:txXfrm>
        <a:off x="1278805" y="1741155"/>
        <a:ext cx="7251309" cy="710494"/>
      </dsp:txXfrm>
    </dsp:sp>
    <dsp:sp modelId="{6781C649-BA60-4A0E-88A8-436D775362DE}">
      <dsp:nvSpPr>
        <dsp:cNvPr id="0" name=""/>
        <dsp:cNvSpPr/>
      </dsp:nvSpPr>
      <dsp:spPr>
        <a:xfrm>
          <a:off x="1885050" y="2578575"/>
          <a:ext cx="8414428" cy="754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On call out of hours</a:t>
          </a:r>
          <a:endParaRPr lang="en-US" sz="3200" kern="1200" dirty="0"/>
        </a:p>
      </dsp:txBody>
      <dsp:txXfrm>
        <a:off x="1907155" y="2600680"/>
        <a:ext cx="7251309" cy="710494"/>
      </dsp:txXfrm>
    </dsp:sp>
    <dsp:sp modelId="{6BEF1C7C-1D35-4041-B4E1-FC7E1EA18B1D}">
      <dsp:nvSpPr>
        <dsp:cNvPr id="0" name=""/>
        <dsp:cNvSpPr/>
      </dsp:nvSpPr>
      <dsp:spPr>
        <a:xfrm>
          <a:off x="2513400" y="3438100"/>
          <a:ext cx="8414428" cy="7547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Opportunities</a:t>
          </a:r>
          <a:endParaRPr lang="en-US" sz="3200" kern="1200"/>
        </a:p>
      </dsp:txBody>
      <dsp:txXfrm>
        <a:off x="2535505" y="3460205"/>
        <a:ext cx="7251309" cy="710494"/>
      </dsp:txXfrm>
    </dsp:sp>
    <dsp:sp modelId="{69223F3E-0F75-4707-AE35-C5A9D2A50297}">
      <dsp:nvSpPr>
        <dsp:cNvPr id="0" name=""/>
        <dsp:cNvSpPr/>
      </dsp:nvSpPr>
      <dsp:spPr>
        <a:xfrm>
          <a:off x="7923870" y="551353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034246" y="551353"/>
        <a:ext cx="269806" cy="369145"/>
      </dsp:txXfrm>
    </dsp:sp>
    <dsp:sp modelId="{023C5987-0186-404C-86CC-90FB9578645B}">
      <dsp:nvSpPr>
        <dsp:cNvPr id="0" name=""/>
        <dsp:cNvSpPr/>
      </dsp:nvSpPr>
      <dsp:spPr>
        <a:xfrm>
          <a:off x="8552220" y="1410878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662596" y="1410878"/>
        <a:ext cx="269806" cy="369145"/>
      </dsp:txXfrm>
    </dsp:sp>
    <dsp:sp modelId="{DE45D93A-4753-4902-966A-0F167C8573F3}">
      <dsp:nvSpPr>
        <dsp:cNvPr id="0" name=""/>
        <dsp:cNvSpPr/>
      </dsp:nvSpPr>
      <dsp:spPr>
        <a:xfrm>
          <a:off x="9180570" y="2257825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290946" y="2257825"/>
        <a:ext cx="269806" cy="369145"/>
      </dsp:txXfrm>
    </dsp:sp>
    <dsp:sp modelId="{5C556621-EDAA-4F3B-B2AC-04401F1795C8}">
      <dsp:nvSpPr>
        <dsp:cNvPr id="0" name=""/>
        <dsp:cNvSpPr/>
      </dsp:nvSpPr>
      <dsp:spPr>
        <a:xfrm>
          <a:off x="9808920" y="3125736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919296" y="3125736"/>
        <a:ext cx="269806" cy="369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9AA8B-C744-49B7-A1BC-E9E60956376E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D84F9-B9F5-4134-8CEB-635BAE034EA3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BDB8B8-29DC-45C8-878C-25D5255F4FD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Shadowing and in hours ARC before independent shifts OOH</a:t>
          </a:r>
          <a:endParaRPr lang="en-US" sz="1900" kern="1200" dirty="0"/>
        </a:p>
      </dsp:txBody>
      <dsp:txXfrm>
        <a:off x="1948202" y="368029"/>
        <a:ext cx="3233964" cy="1371985"/>
      </dsp:txXfrm>
    </dsp:sp>
    <dsp:sp modelId="{11B5D05C-928F-4AAD-BA16-8A4A42C98EF4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94D791-DDE2-4E57-B1CD-C98630886AA3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C2D67-CE54-4124-9784-83D3E5DE3CE9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Typical calls: urgent lab results, information gathering, risk assessment, contact tracing, chemoprophylaxis </a:t>
          </a:r>
          <a:endParaRPr lang="en-US" sz="1900" kern="1200" dirty="0"/>
        </a:p>
      </dsp:txBody>
      <dsp:txXfrm>
        <a:off x="7411643" y="368029"/>
        <a:ext cx="3233964" cy="1371985"/>
      </dsp:txXfrm>
    </dsp:sp>
    <dsp:sp modelId="{CC919BA1-EDC4-4F7E-A812-BB59078342F1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60CF8-87CC-45C7-AB60-FE5A3AEBC5C2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AFED7E-84E1-4613-9AC9-22BADDE4F26B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Discussion and advice from CCDC (Consultant in Communicable Disease and Control) </a:t>
          </a:r>
          <a:endParaRPr lang="en-US" sz="1900" kern="1200" dirty="0"/>
        </a:p>
      </dsp:txBody>
      <dsp:txXfrm>
        <a:off x="1948202" y="2452790"/>
        <a:ext cx="3233964" cy="1371985"/>
      </dsp:txXfrm>
    </dsp:sp>
    <dsp:sp modelId="{14EB08FF-0595-4EDD-99BE-E9163E17238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5C4C3E-F65A-4A0B-9709-ED8867800BE5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75B50-BB3D-4A39-8727-2456329F02AF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Balancing precaution with practicality out of hours</a:t>
          </a:r>
          <a:endParaRPr lang="en-US" sz="1900" kern="1200"/>
        </a:p>
      </dsp:txBody>
      <dsp:txXfrm>
        <a:off x="7411643" y="2452790"/>
        <a:ext cx="3233964" cy="13719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63A07-967D-4B50-8698-3345FF50B2AE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Health Protection Rep x2 – Public Health Speciality Registrar Committee</a:t>
          </a:r>
          <a:endParaRPr lang="en-US" sz="2600" kern="1200" dirty="0"/>
        </a:p>
      </dsp:txBody>
      <dsp:txXfrm>
        <a:off x="307345" y="1546"/>
        <a:ext cx="3222855" cy="1933713"/>
      </dsp:txXfrm>
    </dsp:sp>
    <dsp:sp modelId="{D00EC0E8-1EB1-454D-9EF2-279F7A976A38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Organising learning and development days</a:t>
          </a:r>
          <a:endParaRPr lang="en-US" sz="2600" kern="1200"/>
        </a:p>
      </dsp:txBody>
      <dsp:txXfrm>
        <a:off x="3852486" y="1546"/>
        <a:ext cx="3222855" cy="1933713"/>
      </dsp:txXfrm>
    </dsp:sp>
    <dsp:sp modelId="{C4E46899-A043-47AA-A474-D6389BAAFAAE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Field epidemiology training programme (OOP)</a:t>
          </a:r>
          <a:endParaRPr lang="en-US" sz="2600" kern="1200" dirty="0"/>
        </a:p>
      </dsp:txBody>
      <dsp:txXfrm>
        <a:off x="7397627" y="1546"/>
        <a:ext cx="3222855" cy="1933713"/>
      </dsp:txXfrm>
    </dsp:sp>
    <dsp:sp modelId="{19BB9477-196B-498C-A8F0-9393C477A2FA}">
      <dsp:nvSpPr>
        <dsp:cNvPr id="0" name=""/>
        <dsp:cNvSpPr/>
      </dsp:nvSpPr>
      <dsp:spPr>
        <a:xfrm>
          <a:off x="307345" y="2257545"/>
          <a:ext cx="3222855" cy="19337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National treasure placements</a:t>
          </a:r>
          <a:endParaRPr lang="en-US" sz="2600" kern="1200" dirty="0"/>
        </a:p>
      </dsp:txBody>
      <dsp:txXfrm>
        <a:off x="307345" y="2257545"/>
        <a:ext cx="3222855" cy="1933713"/>
      </dsp:txXfrm>
    </dsp:sp>
    <dsp:sp modelId="{8A3E19FF-8FFC-4344-9E56-554854C371D6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MPH dissertation projects</a:t>
          </a:r>
          <a:endParaRPr lang="en-US" sz="2600" kern="1200" dirty="0"/>
        </a:p>
      </dsp:txBody>
      <dsp:txXfrm>
        <a:off x="3852486" y="2257545"/>
        <a:ext cx="3222855" cy="1933713"/>
      </dsp:txXfrm>
    </dsp:sp>
    <dsp:sp modelId="{A3FA772A-08B2-4677-B92F-AA8E33588C04}">
      <dsp:nvSpPr>
        <dsp:cNvPr id="0" name=""/>
        <dsp:cNvSpPr/>
      </dsp:nvSpPr>
      <dsp:spPr>
        <a:xfrm>
          <a:off x="7397627" y="2257545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Conferences</a:t>
          </a:r>
        </a:p>
      </dsp:txBody>
      <dsp:txXfrm>
        <a:off x="7397627" y="2257545"/>
        <a:ext cx="3222855" cy="1933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34A9F-9296-44AB-ADB3-6E51C04941C6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9B276-3A8E-4E6D-A360-C1263A244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07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34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10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813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13EE1-8EBE-BB99-CD00-28D4C4297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C47D4B-AD80-42D6-5B45-E67784F8C0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061813-B232-8144-3073-07DDE88878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AF4E7-2258-C328-7C60-E5AE15501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63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627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07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165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9B276-3A8E-4E6D-A360-C1263A2441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65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FD983-0988-508B-EAEE-6688013E8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155CC-0D6C-3B5C-6DB1-1B403D785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58C7C-9527-15D0-35C6-905ECCA5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D3DE1-3150-4C44-2681-15A6B5EC1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F67D6-27D4-E639-BB48-E08EC613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89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D539-1F7B-B183-212A-E1586FA18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4036B-315D-6BA7-DD47-347D69DA4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59406-944A-D656-B222-D24CA2DE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0B2A6-47B0-9590-CD4F-7F0FFABE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DF687-F9B8-B54B-36F7-38E9EF74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37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256AF5-1E4D-07C4-3BCF-B16587AE7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19881F-C5B6-5AAB-3631-BBB31F9AF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B000-1BA5-E146-1CB6-ECCADF4D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D6E65-CD89-C08F-E9B1-300B0F52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1B79F-DBED-CDBE-86C2-8424F6C7F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7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ABF2A-58E8-C076-516D-076FFF72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2E017-6AFB-C20A-3F3A-4F625D88C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A5F70-D0C2-7B21-C546-3B3D0461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5C77E-7CB3-60B9-E3A4-7FF107BE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27421-6F36-1310-95EB-92944BA6D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48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2D20D-5FC9-0179-7B0A-A18AEEF6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AE399-BB26-E649-182D-137B985DA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24EEF-1061-8438-A161-725AECBAE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ABC58-F12A-C6CB-1070-C1A072E0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AA82C-BF85-9AF0-B5F3-27A10C16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7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FC855-5682-12E3-2F1A-246A80E5C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0CAF2-93A1-9FC3-1C1D-FBA48A039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B28FA-16B5-ED7D-5CBC-EF75C2BE8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1E4CA-BFBF-1C80-EA4A-FCB7FA12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50F54-2273-A5D9-064A-28D6AB31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98E32-0E41-35DF-E81F-9BAF2567B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5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1FE9-50C1-D70A-2B68-31CE3A138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6CFE-C88F-E4AD-4325-4410133D8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9E026-552C-2572-18C5-A144F8215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0C582-CAA9-48B7-990B-3BCD325514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6760F-4264-6053-D216-667ABD6B9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168721-6B89-8CDA-7B22-C75598C1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18102-196E-609D-803B-57C22B7F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6551D-EA1D-92B9-0682-8BCDD531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4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EA2A6-8216-999D-D510-D603426F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301C83-821A-03BE-9D24-1C7305F74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A871E5-6C7A-7D1B-F168-159C935CE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11BE8-EA18-14D9-7E60-51F83FE8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2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52A1A-644C-7C05-733E-838DB4D3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2B5D22-0B1C-F6D1-3F1D-6FA7EA79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F78CA-D6A5-72E0-03FF-E814C33A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6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89B4-28BA-1F02-2621-1E4AAB4F3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5CE01-D0A1-B341-BCBE-BB31B1751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4756A-F1CB-8C74-2366-A84C96C2C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6AEB8-42CB-2241-2414-EC9B78D2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4743F-0697-CD9F-71A0-0D159440A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DFC71-9733-5050-1117-05C6FF72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02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7E42B-C53E-2F00-CE50-4B414AC4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66F91-0283-455E-2979-C2E1A57AA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8AE4B-BF03-E274-E53E-13F93C3A8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323B3-21BD-42C1-AB2A-EFCBCDF2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2EA58-3421-2563-7B02-9E508FA5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EDD72-8AD7-8B00-6041-8A83E32D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5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BDF68-CB06-8059-34B1-B28DE06EE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6AD2B-5558-6E86-F5F2-7B9C7139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8B5D6-7D1E-3A84-B627-639CA1801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A0B446-69FA-43CC-B497-7CF9499C7FA8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4C885-6FA6-559A-75A2-63B5E5E60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7370-3422-1DAE-2652-423DA24AE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50C5AB-CB83-4E3E-80C7-D3D8FE370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98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5" name="Rectangle 208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Rectangle 208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Rectangle 2088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Rectangle 2090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Rectangle 209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Freeform: Shape 2094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E7799D-AC7E-0697-8F5F-59755ADCA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Health Protection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E4DB4D-A54C-6026-1B91-89EF75991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/>
              <a:t>Dr Abina Dharmaratnam</a:t>
            </a:r>
          </a:p>
          <a:p>
            <a:pPr algn="l"/>
            <a:r>
              <a:rPr lang="en-GB"/>
              <a:t>Public Health Registrar ST3</a:t>
            </a:r>
          </a:p>
          <a:p>
            <a:pPr algn="l"/>
            <a:r>
              <a:rPr lang="en-GB"/>
              <a:t>Abina.dharamaratna@nhs.net</a:t>
            </a:r>
          </a:p>
        </p:txBody>
      </p:sp>
    </p:spTree>
    <p:extLst>
      <p:ext uri="{BB962C8B-B14F-4D97-AF65-F5344CB8AC3E}">
        <p14:creationId xmlns:p14="http://schemas.microsoft.com/office/powerpoint/2010/main" val="154926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34CD03-F110-9B83-C2BF-1857EACD9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18FD35-A457-04E6-D459-B11BE5D9E7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57512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100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74B83-A73C-9ED3-160A-4D965D422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What is health protection?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7C9E2CC-495B-CD32-B320-CC09D4F0C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277337"/>
            <a:ext cx="6568068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Prevention, control and response to infectious disease, environmental hazards, chemical &amp; radiological threats</a:t>
            </a:r>
          </a:p>
          <a:p>
            <a:r>
              <a:rPr lang="en-GB" sz="2000" dirty="0"/>
              <a:t>Surveillance</a:t>
            </a:r>
          </a:p>
          <a:p>
            <a:r>
              <a:rPr lang="en-GB" sz="2000" dirty="0"/>
              <a:t>Outbreak/incident investigation and management</a:t>
            </a:r>
          </a:p>
          <a:p>
            <a:r>
              <a:rPr lang="en-GB" sz="2000" dirty="0"/>
              <a:t>Risk assessment</a:t>
            </a:r>
          </a:p>
          <a:p>
            <a:r>
              <a:rPr lang="en-GB" sz="2000" dirty="0"/>
              <a:t>Control measures</a:t>
            </a:r>
          </a:p>
          <a:p>
            <a:r>
              <a:rPr lang="en-GB" sz="2000" dirty="0"/>
              <a:t>Emergency preparedness, resilience and response</a:t>
            </a:r>
          </a:p>
          <a:p>
            <a:r>
              <a:rPr lang="en-GB" sz="2000" dirty="0"/>
              <a:t>Longer term strategic work with regional partners and national networks</a:t>
            </a:r>
          </a:p>
        </p:txBody>
      </p:sp>
      <p:pic>
        <p:nvPicPr>
          <p:cNvPr id="1027" name="Picture 3" descr="Public Health - Devon Health and Wellbeing">
            <a:extLst>
              <a:ext uri="{FF2B5EF4-FFF2-40B4-BE49-F238E27FC236}">
                <a16:creationId xmlns:a16="http://schemas.microsoft.com/office/drawing/2014/main" id="{670CC114-F2AE-48DB-7F82-888B6095A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1548" y="3429000"/>
            <a:ext cx="4844199" cy="284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55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0E30E6-D8CC-CB28-A5B3-6C018BB4D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7335E2-4A43-5E0A-8FE3-93AD158D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UK Health Security Agency - UKHSA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98A4B9F-D3D7-6B7B-03AB-0646E808D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92500" lnSpcReduction="20000"/>
          </a:bodyPr>
          <a:lstStyle/>
          <a:p>
            <a:r>
              <a:rPr lang="en-GB" sz="2000" dirty="0"/>
              <a:t>Government agency responsible for health security</a:t>
            </a:r>
          </a:p>
          <a:p>
            <a:r>
              <a:rPr lang="en-GB" sz="2000" dirty="0"/>
              <a:t>Safeguards against infectious diseases, chemical &amp;radiation hazards, emerging threats and environmental hazards</a:t>
            </a:r>
          </a:p>
          <a:p>
            <a:r>
              <a:rPr lang="en-GB" sz="2000" dirty="0"/>
              <a:t>National specialist capability + regional Health Protection Teams (HPTs)</a:t>
            </a:r>
          </a:p>
          <a:p>
            <a:r>
              <a:rPr lang="en-GB" sz="2000" dirty="0"/>
              <a:t>Multi‑agency working - NHS, local authorities, microbiology labs, emergency services, Local Resilience Forums (LRF)</a:t>
            </a:r>
          </a:p>
          <a:p>
            <a:r>
              <a:rPr lang="en-GB" sz="2000" dirty="0"/>
              <a:t>National Specialist Teams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 Radiation, Chemicals &amp; Environmental Hazards (RCE)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Emergency planning &amp; resilience (EPPR)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Field services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Disease‑specific units (TB)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Border Health</a:t>
            </a:r>
          </a:p>
        </p:txBody>
      </p:sp>
      <p:pic>
        <p:nvPicPr>
          <p:cNvPr id="2050" name="Picture 2" descr="Extra COVID-19 support deployed to parts of the East of England - GOV.UK">
            <a:extLst>
              <a:ext uri="{FF2B5EF4-FFF2-40B4-BE49-F238E27FC236}">
                <a16:creationId xmlns:a16="http://schemas.microsoft.com/office/drawing/2014/main" id="{74568C48-4D48-03EA-D49B-62A60A3864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3" t="10579" r="22154" b="12043"/>
          <a:stretch>
            <a:fillRect/>
          </a:stretch>
        </p:blipFill>
        <p:spPr bwMode="auto">
          <a:xfrm>
            <a:off x="10437875" y="-32243"/>
            <a:ext cx="1741924" cy="172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23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55E31E-7A02-2CA9-85E3-C8B1A6C5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The health protection placement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EDC02C6E-9DBB-9DEE-9C33-383C5F1F9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4 months</a:t>
            </a:r>
          </a:p>
          <a:p>
            <a:r>
              <a:rPr lang="en-GB" sz="2000" dirty="0"/>
              <a:t>Usually after passing Diplomate exam</a:t>
            </a:r>
          </a:p>
          <a:p>
            <a:r>
              <a:rPr lang="en-GB" sz="2000" dirty="0"/>
              <a:t>East Midlands regional health protection team – Seaton House, Nottingham</a:t>
            </a:r>
          </a:p>
          <a:p>
            <a:r>
              <a:rPr lang="en-GB" sz="2000" dirty="0"/>
              <a:t>Acute response centre (ARC) – handle enquiries, information gathering, risk assessment, contact tracing, rapid advice, incident management, coordinate control measures, documentation of case notes</a:t>
            </a:r>
          </a:p>
          <a:p>
            <a:r>
              <a:rPr lang="en-GB" sz="2000" dirty="0"/>
              <a:t>Outbreak report – outbreak control meetings</a:t>
            </a:r>
          </a:p>
          <a:p>
            <a:r>
              <a:rPr lang="en-GB" sz="2000" dirty="0"/>
              <a:t>Project </a:t>
            </a:r>
          </a:p>
        </p:txBody>
      </p:sp>
    </p:spTree>
    <p:extLst>
      <p:ext uri="{BB962C8B-B14F-4D97-AF65-F5344CB8AC3E}">
        <p14:creationId xmlns:p14="http://schemas.microsoft.com/office/powerpoint/2010/main" val="585931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35A50D-B1C1-1768-574A-B34FA0C89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On call/Out of hours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00573A-49A9-FF88-978E-CAD2C5513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05289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916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88A381-DE6E-A972-7630-F1C3BC67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Opportunities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119E5-E13F-D5D6-C45C-59B5C2CE6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00041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425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D3035-0991-010E-580B-5A83B7D6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BB388-676D-E054-DBEE-005AAF7E5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dirty="0"/>
              <a:t>Abina.dharamaratna@nhs.net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5" name="Graphic 4" descr="Questions outline">
            <a:extLst>
              <a:ext uri="{FF2B5EF4-FFF2-40B4-BE49-F238E27FC236}">
                <a16:creationId xmlns:a16="http://schemas.microsoft.com/office/drawing/2014/main" id="{B8890F8C-4409-319D-FE16-D0AE81A24A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486293" y="1738020"/>
            <a:ext cx="4966010" cy="496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3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339</Words>
  <Application>Microsoft Office PowerPoint</Application>
  <PresentationFormat>Widescreen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Office Theme</vt:lpstr>
      <vt:lpstr>Health Protection</vt:lpstr>
      <vt:lpstr>Overview</vt:lpstr>
      <vt:lpstr>What is health protection?</vt:lpstr>
      <vt:lpstr>UK Health Security Agency - UKHSA</vt:lpstr>
      <vt:lpstr>The health protection placement</vt:lpstr>
      <vt:lpstr>On call/Out of hours</vt:lpstr>
      <vt:lpstr>Opportunities</vt:lpstr>
      <vt:lpstr>Questions?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DHARMARATNA, Abina (NHS ENGLAND)</dc:creator>
  <cp:lastModifiedBy>Bakhshi-Thaker, Pooja</cp:lastModifiedBy>
  <cp:revision>4</cp:revision>
  <dcterms:created xsi:type="dcterms:W3CDTF">2025-08-12T12:11:49Z</dcterms:created>
  <dcterms:modified xsi:type="dcterms:W3CDTF">2025-08-14T13:13:19Z</dcterms:modified>
</cp:coreProperties>
</file>