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3" r:id="rId4"/>
    <p:sldMasterId id="2147484000" r:id="rId5"/>
    <p:sldMasterId id="2147484011" r:id="rId6"/>
  </p:sldMasterIdLst>
  <p:notesMasterIdLst>
    <p:notesMasterId r:id="rId23"/>
  </p:notesMasterIdLst>
  <p:handoutMasterIdLst>
    <p:handoutMasterId r:id="rId24"/>
  </p:handoutMasterIdLst>
  <p:sldIdLst>
    <p:sldId id="1923" r:id="rId7"/>
    <p:sldId id="2147473020" r:id="rId8"/>
    <p:sldId id="2147473029" r:id="rId9"/>
    <p:sldId id="2145707311" r:id="rId10"/>
    <p:sldId id="2145707312" r:id="rId11"/>
    <p:sldId id="264" r:id="rId12"/>
    <p:sldId id="2147473022" r:id="rId13"/>
    <p:sldId id="2145708107" r:id="rId14"/>
    <p:sldId id="2147473024" r:id="rId15"/>
    <p:sldId id="2145708112" r:id="rId16"/>
    <p:sldId id="2145708115" r:id="rId17"/>
    <p:sldId id="2147473030" r:id="rId18"/>
    <p:sldId id="2147473015" r:id="rId19"/>
    <p:sldId id="2145708093" r:id="rId20"/>
    <p:sldId id="2147473027" r:id="rId21"/>
    <p:sldId id="2145707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Wilkinson" initials="SW" lastIdx="1" clrIdx="0">
    <p:extLst>
      <p:ext uri="{19B8F6BF-5375-455C-9EA6-DF929625EA0E}">
        <p15:presenceInfo xmlns:p15="http://schemas.microsoft.com/office/powerpoint/2012/main" userId="1186059c3be801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1E4"/>
    <a:srgbClr val="425563"/>
    <a:srgbClr val="F6F8F8"/>
    <a:srgbClr val="80D2CC"/>
    <a:srgbClr val="99DBD6"/>
    <a:srgbClr val="99DDEB"/>
    <a:srgbClr val="80D4E7"/>
    <a:srgbClr val="005EB8"/>
    <a:srgbClr val="E8EDEE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4A2E40-095E-4E70-9188-0803EC48FB58}" v="435" dt="2025-08-11T21:11:56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1" autoAdjust="0"/>
    <p:restoredTop sz="95915" autoAdjust="0"/>
  </p:normalViewPr>
  <p:slideViewPr>
    <p:cSldViewPr snapToGrid="0">
      <p:cViewPr varScale="1">
        <p:scale>
          <a:sx n="106" d="100"/>
          <a:sy n="106" d="100"/>
        </p:scale>
        <p:origin x="8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537321409484429E-2"/>
          <c:y val="0.11047587697709077"/>
          <c:w val="0.87116530682533455"/>
          <c:h val="0.4677000141667083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'Workings 2023 Update (CCG 2020)'!$A$1</c:f>
              <c:strCache>
                <c:ptCount val="1"/>
                <c:pt idx="0">
                  <c:v>CCGs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'Workings 2023 Update (CCG 2020)'!$A$2:$A$20</c:f>
              <c:strCache>
                <c:ptCount val="19"/>
                <c:pt idx="0">
                  <c:v>Midlands</c:v>
                </c:pt>
                <c:pt idx="1">
                  <c:v>NHS Stoke on Trent  </c:v>
                </c:pt>
                <c:pt idx="2">
                  <c:v>NHS Black Country and West Birmingham</c:v>
                </c:pt>
                <c:pt idx="3">
                  <c:v>NHS Leicester City  </c:v>
                </c:pt>
                <c:pt idx="4">
                  <c:v>NHS Birmingham and Solihull  </c:v>
                </c:pt>
                <c:pt idx="5">
                  <c:v>NHS Coventry and Warwickshire</c:v>
                </c:pt>
                <c:pt idx="6">
                  <c:v>NHS Nottingham and Nottinghamshire  </c:v>
                </c:pt>
                <c:pt idx="7">
                  <c:v>NHS East Staffordshire  </c:v>
                </c:pt>
                <c:pt idx="8">
                  <c:v>NHS Shropshire and Telford and Wrekin </c:v>
                </c:pt>
                <c:pt idx="9">
                  <c:v>NHS Derby and Derbyshire  </c:v>
                </c:pt>
                <c:pt idx="10">
                  <c:v>NHS North Staffordshire  </c:v>
                </c:pt>
                <c:pt idx="11">
                  <c:v>NHS Lincolnshire  </c:v>
                </c:pt>
                <c:pt idx="12">
                  <c:v>NHS Northamptonshire  </c:v>
                </c:pt>
                <c:pt idx="13">
                  <c:v>NHS Cannock Chase  </c:v>
                </c:pt>
                <c:pt idx="14">
                  <c:v>NHS West Leicestershire  </c:v>
                </c:pt>
                <c:pt idx="15">
                  <c:v>NHS South East Staffordshire and Seisdon Peninsula  </c:v>
                </c:pt>
                <c:pt idx="16">
                  <c:v>NHS Stafford and Surrounds  </c:v>
                </c:pt>
                <c:pt idx="17">
                  <c:v>NHS Herefordshire and Worcestershire  </c:v>
                </c:pt>
                <c:pt idx="18">
                  <c:v>NHS East Leicestershire and Rutland  </c:v>
                </c:pt>
              </c:strCache>
            </c:strRef>
          </c:cat>
          <c:val>
            <c:numRef>
              <c:f>'Workings 2023 Update (CCG 2020)'!$A$4:$A$20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86-4D3C-B011-EF98D0ED36A4}"/>
            </c:ext>
          </c:extLst>
        </c:ser>
        <c:ser>
          <c:idx val="3"/>
          <c:order val="1"/>
          <c:tx>
            <c:strRef>
              <c:f>'Workings 2023 Update (CCG 2020)'!$C$1</c:f>
              <c:strCache>
                <c:ptCount val="1"/>
                <c:pt idx="0">
                  <c:v>Treatable Mortality</c:v>
                </c:pt>
              </c:strCache>
            </c:strRef>
          </c:tx>
          <c:spPr>
            <a:solidFill>
              <a:srgbClr val="CC092F"/>
            </a:solidFill>
            <a:ln w="25400">
              <a:noFill/>
            </a:ln>
          </c:spPr>
          <c:invertIfNegative val="0"/>
          <c:cat>
            <c:strRef>
              <c:f>'Workings 2023 Update (CCG 2020)'!$A$2:$A$20</c:f>
              <c:strCache>
                <c:ptCount val="19"/>
                <c:pt idx="0">
                  <c:v>Midlands</c:v>
                </c:pt>
                <c:pt idx="1">
                  <c:v>NHS Stoke on Trent  </c:v>
                </c:pt>
                <c:pt idx="2">
                  <c:v>NHS Black Country and West Birmingham</c:v>
                </c:pt>
                <c:pt idx="3">
                  <c:v>NHS Leicester City  </c:v>
                </c:pt>
                <c:pt idx="4">
                  <c:v>NHS Birmingham and Solihull  </c:v>
                </c:pt>
                <c:pt idx="5">
                  <c:v>NHS Coventry and Warwickshire</c:v>
                </c:pt>
                <c:pt idx="6">
                  <c:v>NHS Nottingham and Nottinghamshire  </c:v>
                </c:pt>
                <c:pt idx="7">
                  <c:v>NHS East Staffordshire  </c:v>
                </c:pt>
                <c:pt idx="8">
                  <c:v>NHS Shropshire and Telford and Wrekin </c:v>
                </c:pt>
                <c:pt idx="9">
                  <c:v>NHS Derby and Derbyshire  </c:v>
                </c:pt>
                <c:pt idx="10">
                  <c:v>NHS North Staffordshire  </c:v>
                </c:pt>
                <c:pt idx="11">
                  <c:v>NHS Lincolnshire  </c:v>
                </c:pt>
                <c:pt idx="12">
                  <c:v>NHS Northamptonshire  </c:v>
                </c:pt>
                <c:pt idx="13">
                  <c:v>NHS Cannock Chase  </c:v>
                </c:pt>
                <c:pt idx="14">
                  <c:v>NHS West Leicestershire  </c:v>
                </c:pt>
                <c:pt idx="15">
                  <c:v>NHS South East Staffordshire and Seisdon Peninsula  </c:v>
                </c:pt>
                <c:pt idx="16">
                  <c:v>NHS Stafford and Surrounds  </c:v>
                </c:pt>
                <c:pt idx="17">
                  <c:v>NHS Herefordshire and Worcestershire  </c:v>
                </c:pt>
                <c:pt idx="18">
                  <c:v>NHS East Leicestershire and Rutland  </c:v>
                </c:pt>
              </c:strCache>
            </c:strRef>
          </c:cat>
          <c:val>
            <c:numRef>
              <c:f>'Workings 2023 Update (CCG 2020)'!$C$2:$C$20</c:f>
              <c:numCache>
                <c:formatCode>#,##0.0</c:formatCode>
                <c:ptCount val="19"/>
                <c:pt idx="0">
                  <c:v>87.6</c:v>
                </c:pt>
                <c:pt idx="1">
                  <c:v>107.3</c:v>
                </c:pt>
                <c:pt idx="2">
                  <c:v>104</c:v>
                </c:pt>
                <c:pt idx="3">
                  <c:v>112.1</c:v>
                </c:pt>
                <c:pt idx="4">
                  <c:v>104.7</c:v>
                </c:pt>
                <c:pt idx="5">
                  <c:v>91.3</c:v>
                </c:pt>
                <c:pt idx="6">
                  <c:v>92.4</c:v>
                </c:pt>
                <c:pt idx="7">
                  <c:v>85.8</c:v>
                </c:pt>
                <c:pt idx="8">
                  <c:v>74.7</c:v>
                </c:pt>
                <c:pt idx="9">
                  <c:v>83.6</c:v>
                </c:pt>
                <c:pt idx="10">
                  <c:v>81.099999999999994</c:v>
                </c:pt>
                <c:pt idx="11">
                  <c:v>80.5</c:v>
                </c:pt>
                <c:pt idx="12">
                  <c:v>80.3</c:v>
                </c:pt>
                <c:pt idx="13">
                  <c:v>95.6</c:v>
                </c:pt>
                <c:pt idx="14">
                  <c:v>74.599999999999994</c:v>
                </c:pt>
                <c:pt idx="15">
                  <c:v>72</c:v>
                </c:pt>
                <c:pt idx="16">
                  <c:v>61</c:v>
                </c:pt>
                <c:pt idx="17">
                  <c:v>76.2</c:v>
                </c:pt>
                <c:pt idx="18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86-4D3C-B011-EF98D0ED36A4}"/>
            </c:ext>
          </c:extLst>
        </c:ser>
        <c:ser>
          <c:idx val="1"/>
          <c:order val="2"/>
          <c:tx>
            <c:strRef>
              <c:f>'Workings 2023 Update (CCG 2020)'!$D$1</c:f>
              <c:strCache>
                <c:ptCount val="1"/>
                <c:pt idx="0">
                  <c:v>Preventable Mortality</c:v>
                </c:pt>
              </c:strCache>
            </c:strRef>
          </c:tx>
          <c:spPr>
            <a:solidFill>
              <a:srgbClr val="2EB135"/>
            </a:solidFill>
            <a:ln w="25400">
              <a:noFill/>
            </a:ln>
          </c:spPr>
          <c:invertIfNegative val="0"/>
          <c:cat>
            <c:strRef>
              <c:f>'Workings 2023 Update (CCG 2020)'!$A$2:$A$20</c:f>
              <c:strCache>
                <c:ptCount val="19"/>
                <c:pt idx="0">
                  <c:v>Midlands</c:v>
                </c:pt>
                <c:pt idx="1">
                  <c:v>NHS Stoke on Trent  </c:v>
                </c:pt>
                <c:pt idx="2">
                  <c:v>NHS Black Country and West Birmingham</c:v>
                </c:pt>
                <c:pt idx="3">
                  <c:v>NHS Leicester City  </c:v>
                </c:pt>
                <c:pt idx="4">
                  <c:v>NHS Birmingham and Solihull  </c:v>
                </c:pt>
                <c:pt idx="5">
                  <c:v>NHS Coventry and Warwickshire</c:v>
                </c:pt>
                <c:pt idx="6">
                  <c:v>NHS Nottingham and Nottinghamshire  </c:v>
                </c:pt>
                <c:pt idx="7">
                  <c:v>NHS East Staffordshire  </c:v>
                </c:pt>
                <c:pt idx="8">
                  <c:v>NHS Shropshire and Telford and Wrekin </c:v>
                </c:pt>
                <c:pt idx="9">
                  <c:v>NHS Derby and Derbyshire  </c:v>
                </c:pt>
                <c:pt idx="10">
                  <c:v>NHS North Staffordshire  </c:v>
                </c:pt>
                <c:pt idx="11">
                  <c:v>NHS Lincolnshire  </c:v>
                </c:pt>
                <c:pt idx="12">
                  <c:v>NHS Northamptonshire  </c:v>
                </c:pt>
                <c:pt idx="13">
                  <c:v>NHS Cannock Chase  </c:v>
                </c:pt>
                <c:pt idx="14">
                  <c:v>NHS West Leicestershire  </c:v>
                </c:pt>
                <c:pt idx="15">
                  <c:v>NHS South East Staffordshire and Seisdon Peninsula  </c:v>
                </c:pt>
                <c:pt idx="16">
                  <c:v>NHS Stafford and Surrounds  </c:v>
                </c:pt>
                <c:pt idx="17">
                  <c:v>NHS Herefordshire and Worcestershire  </c:v>
                </c:pt>
                <c:pt idx="18">
                  <c:v>NHS East Leicestershire and Rutland  </c:v>
                </c:pt>
              </c:strCache>
            </c:strRef>
          </c:cat>
          <c:val>
            <c:numRef>
              <c:f>'Workings 2023 Update (CCG 2020)'!$D$2:$D$20</c:f>
              <c:numCache>
                <c:formatCode>#,##0.0</c:formatCode>
                <c:ptCount val="19"/>
                <c:pt idx="0">
                  <c:v>186.7</c:v>
                </c:pt>
                <c:pt idx="1">
                  <c:v>260.39999999999998</c:v>
                </c:pt>
                <c:pt idx="2">
                  <c:v>246.6</c:v>
                </c:pt>
                <c:pt idx="3">
                  <c:v>279.7</c:v>
                </c:pt>
                <c:pt idx="4">
                  <c:v>221.7</c:v>
                </c:pt>
                <c:pt idx="5">
                  <c:v>181.2</c:v>
                </c:pt>
                <c:pt idx="6">
                  <c:v>183.7</c:v>
                </c:pt>
                <c:pt idx="7">
                  <c:v>202.5</c:v>
                </c:pt>
                <c:pt idx="8">
                  <c:v>156.80000000000001</c:v>
                </c:pt>
                <c:pt idx="9">
                  <c:v>184</c:v>
                </c:pt>
                <c:pt idx="10">
                  <c:v>185.2</c:v>
                </c:pt>
                <c:pt idx="11">
                  <c:v>165.1</c:v>
                </c:pt>
                <c:pt idx="12">
                  <c:v>165.4</c:v>
                </c:pt>
                <c:pt idx="13">
                  <c:v>170.7</c:v>
                </c:pt>
                <c:pt idx="14">
                  <c:v>145.80000000000001</c:v>
                </c:pt>
                <c:pt idx="15">
                  <c:v>168.4</c:v>
                </c:pt>
                <c:pt idx="16">
                  <c:v>144.9</c:v>
                </c:pt>
                <c:pt idx="17">
                  <c:v>151.4</c:v>
                </c:pt>
                <c:pt idx="18">
                  <c:v>130.4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86-4D3C-B011-EF98D0ED36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5400584"/>
        <c:axId val="1"/>
      </c:barChart>
      <c:catAx>
        <c:axId val="755400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800"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Age-Standardised Deaths</a:t>
                </a:r>
              </a:p>
              <a:p>
                <a:pPr>
                  <a:defRPr/>
                </a:pPr>
                <a:r>
                  <a:rPr lang="en-GB"/>
                  <a:t>(per 100,000)</a:t>
                </a:r>
              </a:p>
            </c:rich>
          </c:tx>
          <c:layout>
            <c:manualLayout>
              <c:xMode val="edge"/>
              <c:yMode val="edge"/>
              <c:x val="9.4263470539708641E-3"/>
              <c:y val="0.1129284462135959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 sz="900"/>
            </a:pPr>
            <a:endParaRPr lang="en-US"/>
          </a:p>
        </c:txPr>
        <c:crossAx val="75540058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33282336314295552"/>
          <c:y val="3.3646696264682134E-2"/>
          <c:w val="0.32832117030989677"/>
          <c:h val="5.4820542381110393E-2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40CF3D-DB84-41F9-8098-8E36C017266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15E00A25-924C-46E2-9983-9030599BCD97}">
      <dgm:prSet phldrT="[Text]"/>
      <dgm:spPr/>
      <dgm:t>
        <a:bodyPr/>
        <a:lstStyle/>
        <a:p>
          <a:r>
            <a:rPr lang="en-GB" dirty="0"/>
            <a:t>Health Protection</a:t>
          </a:r>
        </a:p>
      </dgm:t>
    </dgm:pt>
    <dgm:pt modelId="{64AB0C69-4C12-4B06-ADF1-DF69EE54C276}" type="parTrans" cxnId="{27C05337-9F85-4C69-ACA9-806D75681157}">
      <dgm:prSet/>
      <dgm:spPr/>
      <dgm:t>
        <a:bodyPr/>
        <a:lstStyle/>
        <a:p>
          <a:endParaRPr lang="en-GB"/>
        </a:p>
      </dgm:t>
    </dgm:pt>
    <dgm:pt modelId="{8079CDF4-2FBA-4B1B-8605-86C208F68059}" type="sibTrans" cxnId="{27C05337-9F85-4C69-ACA9-806D75681157}">
      <dgm:prSet/>
      <dgm:spPr/>
      <dgm:t>
        <a:bodyPr/>
        <a:lstStyle/>
        <a:p>
          <a:endParaRPr lang="en-GB"/>
        </a:p>
      </dgm:t>
    </dgm:pt>
    <dgm:pt modelId="{F68943B8-8101-462F-BC76-B132363633C9}">
      <dgm:prSet phldrT="[Text]"/>
      <dgm:spPr/>
      <dgm:t>
        <a:bodyPr/>
        <a:lstStyle/>
        <a:p>
          <a:r>
            <a:rPr lang="en-GB" b="1" dirty="0"/>
            <a:t>Healthcare Public Health</a:t>
          </a:r>
          <a:endParaRPr lang="en-GB" dirty="0"/>
        </a:p>
      </dgm:t>
    </dgm:pt>
    <dgm:pt modelId="{9C76BE8F-7855-4CCB-BB18-18B7E237EC2F}" type="parTrans" cxnId="{02D263AF-2B17-46AD-94D4-340511643668}">
      <dgm:prSet/>
      <dgm:spPr/>
      <dgm:t>
        <a:bodyPr/>
        <a:lstStyle/>
        <a:p>
          <a:endParaRPr lang="en-GB"/>
        </a:p>
      </dgm:t>
    </dgm:pt>
    <dgm:pt modelId="{6857FE3B-75E1-42C4-80A2-9D7D068DEEF3}" type="sibTrans" cxnId="{02D263AF-2B17-46AD-94D4-340511643668}">
      <dgm:prSet/>
      <dgm:spPr/>
      <dgm:t>
        <a:bodyPr/>
        <a:lstStyle/>
        <a:p>
          <a:endParaRPr lang="en-GB"/>
        </a:p>
      </dgm:t>
    </dgm:pt>
    <dgm:pt modelId="{BCF78A60-16AA-4FEF-B751-EE1A0BC92D51}">
      <dgm:prSet phldrT="[Text]"/>
      <dgm:spPr/>
      <dgm:t>
        <a:bodyPr/>
        <a:lstStyle/>
        <a:p>
          <a:r>
            <a:rPr lang="en-GB" dirty="0"/>
            <a:t>Health Improvement</a:t>
          </a:r>
        </a:p>
      </dgm:t>
    </dgm:pt>
    <dgm:pt modelId="{AF619E98-D6EA-48C7-AF9C-D54A2FE4AFBC}" type="parTrans" cxnId="{CDD46A1C-4525-40C0-80A8-88E0D2FAB523}">
      <dgm:prSet/>
      <dgm:spPr/>
      <dgm:t>
        <a:bodyPr/>
        <a:lstStyle/>
        <a:p>
          <a:endParaRPr lang="en-GB"/>
        </a:p>
      </dgm:t>
    </dgm:pt>
    <dgm:pt modelId="{51DB19FD-C766-49CB-AE33-7FE39EAD9BC6}" type="sibTrans" cxnId="{CDD46A1C-4525-40C0-80A8-88E0D2FAB523}">
      <dgm:prSet/>
      <dgm:spPr/>
      <dgm:t>
        <a:bodyPr/>
        <a:lstStyle/>
        <a:p>
          <a:endParaRPr lang="en-GB"/>
        </a:p>
      </dgm:t>
    </dgm:pt>
    <dgm:pt modelId="{07E19B23-B586-44B2-BE6C-77A5402CF241}" type="pres">
      <dgm:prSet presAssocID="{2740CF3D-DB84-41F9-8098-8E36C0172667}" presName="compositeShape" presStyleCnt="0">
        <dgm:presLayoutVars>
          <dgm:chMax val="7"/>
          <dgm:dir/>
          <dgm:resizeHandles val="exact"/>
        </dgm:presLayoutVars>
      </dgm:prSet>
      <dgm:spPr/>
    </dgm:pt>
    <dgm:pt modelId="{9BF1DE44-4E44-40C8-8564-DDCB5B142E40}" type="pres">
      <dgm:prSet presAssocID="{15E00A25-924C-46E2-9983-9030599BCD97}" presName="circ1" presStyleLbl="vennNode1" presStyleIdx="0" presStyleCnt="3"/>
      <dgm:spPr/>
    </dgm:pt>
    <dgm:pt modelId="{6B4E25DC-0A26-4FE8-B331-8B98C0F20BB5}" type="pres">
      <dgm:prSet presAssocID="{15E00A25-924C-46E2-9983-9030599BCD9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F0428F5-EF04-4EA5-8A46-0CD227D82DCA}" type="pres">
      <dgm:prSet presAssocID="{F68943B8-8101-462F-BC76-B132363633C9}" presName="circ2" presStyleLbl="vennNode1" presStyleIdx="1" presStyleCnt="3"/>
      <dgm:spPr/>
    </dgm:pt>
    <dgm:pt modelId="{6BDE73DB-9CEB-4D15-B935-FDF424DBAED9}" type="pres">
      <dgm:prSet presAssocID="{F68943B8-8101-462F-BC76-B132363633C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23D83E6-AF25-4AC2-B76A-DA62461F5A02}" type="pres">
      <dgm:prSet presAssocID="{BCF78A60-16AA-4FEF-B751-EE1A0BC92D51}" presName="circ3" presStyleLbl="vennNode1" presStyleIdx="2" presStyleCnt="3"/>
      <dgm:spPr/>
    </dgm:pt>
    <dgm:pt modelId="{47EFC8F5-33A4-4156-8C7F-61404202E97A}" type="pres">
      <dgm:prSet presAssocID="{BCF78A60-16AA-4FEF-B751-EE1A0BC92D5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F05BE10-40B7-43BB-AAF4-E1C241D61C62}" type="presOf" srcId="{F68943B8-8101-462F-BC76-B132363633C9}" destId="{6BDE73DB-9CEB-4D15-B935-FDF424DBAED9}" srcOrd="1" destOrd="0" presId="urn:microsoft.com/office/officeart/2005/8/layout/venn1"/>
    <dgm:cxn modelId="{CDD46A1C-4525-40C0-80A8-88E0D2FAB523}" srcId="{2740CF3D-DB84-41F9-8098-8E36C0172667}" destId="{BCF78A60-16AA-4FEF-B751-EE1A0BC92D51}" srcOrd="2" destOrd="0" parTransId="{AF619E98-D6EA-48C7-AF9C-D54A2FE4AFBC}" sibTransId="{51DB19FD-C766-49CB-AE33-7FE39EAD9BC6}"/>
    <dgm:cxn modelId="{27C05337-9F85-4C69-ACA9-806D75681157}" srcId="{2740CF3D-DB84-41F9-8098-8E36C0172667}" destId="{15E00A25-924C-46E2-9983-9030599BCD97}" srcOrd="0" destOrd="0" parTransId="{64AB0C69-4C12-4B06-ADF1-DF69EE54C276}" sibTransId="{8079CDF4-2FBA-4B1B-8605-86C208F68059}"/>
    <dgm:cxn modelId="{7154A95D-956C-4065-AAEA-89DEB89C89EB}" type="presOf" srcId="{F68943B8-8101-462F-BC76-B132363633C9}" destId="{6F0428F5-EF04-4EA5-8A46-0CD227D82DCA}" srcOrd="0" destOrd="0" presId="urn:microsoft.com/office/officeart/2005/8/layout/venn1"/>
    <dgm:cxn modelId="{B3633F74-683A-4F16-8E2D-0691D95687B3}" type="presOf" srcId="{BCF78A60-16AA-4FEF-B751-EE1A0BC92D51}" destId="{47EFC8F5-33A4-4156-8C7F-61404202E97A}" srcOrd="1" destOrd="0" presId="urn:microsoft.com/office/officeart/2005/8/layout/venn1"/>
    <dgm:cxn modelId="{3F5B7092-B7DD-4AF7-BD65-5AB62130DDD8}" type="presOf" srcId="{15E00A25-924C-46E2-9983-9030599BCD97}" destId="{9BF1DE44-4E44-40C8-8564-DDCB5B142E40}" srcOrd="0" destOrd="0" presId="urn:microsoft.com/office/officeart/2005/8/layout/venn1"/>
    <dgm:cxn modelId="{E5B4E5A5-1D36-46B2-A5E9-B5BC85639D63}" type="presOf" srcId="{BCF78A60-16AA-4FEF-B751-EE1A0BC92D51}" destId="{823D83E6-AF25-4AC2-B76A-DA62461F5A02}" srcOrd="0" destOrd="0" presId="urn:microsoft.com/office/officeart/2005/8/layout/venn1"/>
    <dgm:cxn modelId="{7C4111AB-1B02-4FF3-A111-40C4442DA2EE}" type="presOf" srcId="{15E00A25-924C-46E2-9983-9030599BCD97}" destId="{6B4E25DC-0A26-4FE8-B331-8B98C0F20BB5}" srcOrd="1" destOrd="0" presId="urn:microsoft.com/office/officeart/2005/8/layout/venn1"/>
    <dgm:cxn modelId="{02D263AF-2B17-46AD-94D4-340511643668}" srcId="{2740CF3D-DB84-41F9-8098-8E36C0172667}" destId="{F68943B8-8101-462F-BC76-B132363633C9}" srcOrd="1" destOrd="0" parTransId="{9C76BE8F-7855-4CCB-BB18-18B7E237EC2F}" sibTransId="{6857FE3B-75E1-42C4-80A2-9D7D068DEEF3}"/>
    <dgm:cxn modelId="{D46715B6-0489-45D0-93B3-F901232A2464}" type="presOf" srcId="{2740CF3D-DB84-41F9-8098-8E36C0172667}" destId="{07E19B23-B586-44B2-BE6C-77A5402CF241}" srcOrd="0" destOrd="0" presId="urn:microsoft.com/office/officeart/2005/8/layout/venn1"/>
    <dgm:cxn modelId="{34730C99-5F0B-4D54-89A5-571BA3479CC8}" type="presParOf" srcId="{07E19B23-B586-44B2-BE6C-77A5402CF241}" destId="{9BF1DE44-4E44-40C8-8564-DDCB5B142E40}" srcOrd="0" destOrd="0" presId="urn:microsoft.com/office/officeart/2005/8/layout/venn1"/>
    <dgm:cxn modelId="{0535C0E7-57A7-48D6-A5F3-84AD9BB4EC70}" type="presParOf" srcId="{07E19B23-B586-44B2-BE6C-77A5402CF241}" destId="{6B4E25DC-0A26-4FE8-B331-8B98C0F20BB5}" srcOrd="1" destOrd="0" presId="urn:microsoft.com/office/officeart/2005/8/layout/venn1"/>
    <dgm:cxn modelId="{A7AE1AFE-B999-41C8-92E4-77C17B9922F5}" type="presParOf" srcId="{07E19B23-B586-44B2-BE6C-77A5402CF241}" destId="{6F0428F5-EF04-4EA5-8A46-0CD227D82DCA}" srcOrd="2" destOrd="0" presId="urn:microsoft.com/office/officeart/2005/8/layout/venn1"/>
    <dgm:cxn modelId="{53BAB6A9-C8AB-47A6-AF9C-B7FA81BE8900}" type="presParOf" srcId="{07E19B23-B586-44B2-BE6C-77A5402CF241}" destId="{6BDE73DB-9CEB-4D15-B935-FDF424DBAED9}" srcOrd="3" destOrd="0" presId="urn:microsoft.com/office/officeart/2005/8/layout/venn1"/>
    <dgm:cxn modelId="{BED47BFD-822D-4729-84F0-CA471F50780D}" type="presParOf" srcId="{07E19B23-B586-44B2-BE6C-77A5402CF241}" destId="{823D83E6-AF25-4AC2-B76A-DA62461F5A02}" srcOrd="4" destOrd="0" presId="urn:microsoft.com/office/officeart/2005/8/layout/venn1"/>
    <dgm:cxn modelId="{B4A9F9A9-5141-4BA0-A30D-8A69F0341611}" type="presParOf" srcId="{07E19B23-B586-44B2-BE6C-77A5402CF241}" destId="{47EFC8F5-33A4-4156-8C7F-61404202E97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08A344-F058-46F5-B9BC-BBF31220289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</dgm:pt>
    <dgm:pt modelId="{63195A46-A1DC-4173-A468-12779908F64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Health Protection: Focus on communicable disease control, environmental hazards</a:t>
          </a:r>
        </a:p>
      </dgm:t>
    </dgm:pt>
    <dgm:pt modelId="{43FC810C-624F-4980-94AC-B85C5554B7FE}" type="parTrans" cxnId="{AF2B111C-E1E6-4D0A-ACE2-6F898A606DF5}">
      <dgm:prSet/>
      <dgm:spPr/>
      <dgm:t>
        <a:bodyPr/>
        <a:lstStyle/>
        <a:p>
          <a:endParaRPr lang="en-GB"/>
        </a:p>
      </dgm:t>
    </dgm:pt>
    <dgm:pt modelId="{441BE053-C189-41E0-822E-56BE81320D9D}" type="sibTrans" cxnId="{AF2B111C-E1E6-4D0A-ACE2-6F898A606DF5}">
      <dgm:prSet/>
      <dgm:spPr/>
      <dgm:t>
        <a:bodyPr/>
        <a:lstStyle/>
        <a:p>
          <a:endParaRPr lang="en-GB"/>
        </a:p>
      </dgm:t>
    </dgm:pt>
    <dgm:pt modelId="{87E879A3-D237-4865-B6E2-C8811A2638B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Health Improvement: Focus on lifestyle, social determinants, prevention</a:t>
          </a:r>
        </a:p>
      </dgm:t>
    </dgm:pt>
    <dgm:pt modelId="{AC29576E-E916-4C97-8214-83947E6B1DB7}" type="parTrans" cxnId="{7CA0C662-C2A3-4FC8-A939-1123068E5AC9}">
      <dgm:prSet/>
      <dgm:spPr/>
      <dgm:t>
        <a:bodyPr/>
        <a:lstStyle/>
        <a:p>
          <a:endParaRPr lang="en-GB"/>
        </a:p>
      </dgm:t>
    </dgm:pt>
    <dgm:pt modelId="{B48449FF-F290-41AF-9070-B6608B8169A4}" type="sibTrans" cxnId="{7CA0C662-C2A3-4FC8-A939-1123068E5AC9}">
      <dgm:prSet/>
      <dgm:spPr/>
      <dgm:t>
        <a:bodyPr/>
        <a:lstStyle/>
        <a:p>
          <a:endParaRPr lang="en-GB"/>
        </a:p>
      </dgm:t>
    </dgm:pt>
    <dgm:pt modelId="{8167893C-7F72-4ACF-8E5B-163E5204B25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HCPH: Focus on healthcare systems, service planning, clinical effectiveness, and equity</a:t>
          </a:r>
        </a:p>
      </dgm:t>
    </dgm:pt>
    <dgm:pt modelId="{4D97CCAA-CD11-44FA-93FF-D4652EB812AA}" type="parTrans" cxnId="{41701AC0-FF56-4849-A77E-EE488506BB8F}">
      <dgm:prSet/>
      <dgm:spPr/>
      <dgm:t>
        <a:bodyPr/>
        <a:lstStyle/>
        <a:p>
          <a:endParaRPr lang="en-GB"/>
        </a:p>
      </dgm:t>
    </dgm:pt>
    <dgm:pt modelId="{7B181C1C-68BC-4AE6-8B8D-94BAA57F78EB}" type="sibTrans" cxnId="{41701AC0-FF56-4849-A77E-EE488506BB8F}">
      <dgm:prSet/>
      <dgm:spPr/>
      <dgm:t>
        <a:bodyPr/>
        <a:lstStyle/>
        <a:p>
          <a:endParaRPr lang="en-GB"/>
        </a:p>
      </dgm:t>
    </dgm:pt>
    <dgm:pt modelId="{ED4E78E2-124B-4505-BC7F-FD01CCEDDADD}" type="pres">
      <dgm:prSet presAssocID="{0108A344-F058-46F5-B9BC-BBF31220289C}" presName="root" presStyleCnt="0">
        <dgm:presLayoutVars>
          <dgm:dir/>
          <dgm:resizeHandles val="exact"/>
        </dgm:presLayoutVars>
      </dgm:prSet>
      <dgm:spPr/>
    </dgm:pt>
    <dgm:pt modelId="{F04B9504-7879-49BC-A782-1748E36C8285}" type="pres">
      <dgm:prSet presAssocID="{8167893C-7F72-4ACF-8E5B-163E5204B251}" presName="compNode" presStyleCnt="0"/>
      <dgm:spPr/>
    </dgm:pt>
    <dgm:pt modelId="{A00F48DF-208B-468B-8C2F-60B25E80D58E}" type="pres">
      <dgm:prSet presAssocID="{8167893C-7F72-4ACF-8E5B-163E5204B251}" presName="bgRect" presStyleLbl="bgShp" presStyleIdx="0" presStyleCnt="3"/>
      <dgm:spPr/>
    </dgm:pt>
    <dgm:pt modelId="{8E1F1A59-3819-4D61-9696-1D1F569DE394}" type="pres">
      <dgm:prSet presAssocID="{8167893C-7F72-4ACF-8E5B-163E5204B25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67B3F807-82BB-4F73-995E-58044F3C0A19}" type="pres">
      <dgm:prSet presAssocID="{8167893C-7F72-4ACF-8E5B-163E5204B251}" presName="spaceRect" presStyleCnt="0"/>
      <dgm:spPr/>
    </dgm:pt>
    <dgm:pt modelId="{A5213363-3FA6-4751-9F6A-DAB8845A8D5A}" type="pres">
      <dgm:prSet presAssocID="{8167893C-7F72-4ACF-8E5B-163E5204B251}" presName="parTx" presStyleLbl="revTx" presStyleIdx="0" presStyleCnt="3">
        <dgm:presLayoutVars>
          <dgm:chMax val="0"/>
          <dgm:chPref val="0"/>
        </dgm:presLayoutVars>
      </dgm:prSet>
      <dgm:spPr/>
    </dgm:pt>
    <dgm:pt modelId="{B7726265-4028-437D-97E3-0AA81C4E5B74}" type="pres">
      <dgm:prSet presAssocID="{7B181C1C-68BC-4AE6-8B8D-94BAA57F78EB}" presName="sibTrans" presStyleCnt="0"/>
      <dgm:spPr/>
    </dgm:pt>
    <dgm:pt modelId="{04538557-86F2-4BB5-8144-593DCEF096D6}" type="pres">
      <dgm:prSet presAssocID="{87E879A3-D237-4865-B6E2-C8811A2638B3}" presName="compNode" presStyleCnt="0"/>
      <dgm:spPr/>
    </dgm:pt>
    <dgm:pt modelId="{CA1D4C93-5334-4B59-9C2E-33EB5DC63A13}" type="pres">
      <dgm:prSet presAssocID="{87E879A3-D237-4865-B6E2-C8811A2638B3}" presName="bgRect" presStyleLbl="bgShp" presStyleIdx="1" presStyleCnt="3"/>
      <dgm:spPr/>
    </dgm:pt>
    <dgm:pt modelId="{503C025C-4323-419E-AF9E-4C5F242FCC8E}" type="pres">
      <dgm:prSet presAssocID="{87E879A3-D237-4865-B6E2-C8811A2638B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oking"/>
        </a:ext>
      </dgm:extLst>
    </dgm:pt>
    <dgm:pt modelId="{E7BC560A-C225-4F45-BE05-11FEAC0E1F6D}" type="pres">
      <dgm:prSet presAssocID="{87E879A3-D237-4865-B6E2-C8811A2638B3}" presName="spaceRect" presStyleCnt="0"/>
      <dgm:spPr/>
    </dgm:pt>
    <dgm:pt modelId="{2585B427-61E0-4F3F-9579-F1159E51F83F}" type="pres">
      <dgm:prSet presAssocID="{87E879A3-D237-4865-B6E2-C8811A2638B3}" presName="parTx" presStyleLbl="revTx" presStyleIdx="1" presStyleCnt="3">
        <dgm:presLayoutVars>
          <dgm:chMax val="0"/>
          <dgm:chPref val="0"/>
        </dgm:presLayoutVars>
      </dgm:prSet>
      <dgm:spPr/>
    </dgm:pt>
    <dgm:pt modelId="{9392F506-8980-48D5-AE1F-BB95CD7E6AE8}" type="pres">
      <dgm:prSet presAssocID="{B48449FF-F290-41AF-9070-B6608B8169A4}" presName="sibTrans" presStyleCnt="0"/>
      <dgm:spPr/>
    </dgm:pt>
    <dgm:pt modelId="{4BF713D7-8725-441F-9717-6B180F497183}" type="pres">
      <dgm:prSet presAssocID="{63195A46-A1DC-4173-A468-12779908F64F}" presName="compNode" presStyleCnt="0"/>
      <dgm:spPr/>
    </dgm:pt>
    <dgm:pt modelId="{5759555B-8EBE-4A77-8C24-23357CF47E7B}" type="pres">
      <dgm:prSet presAssocID="{63195A46-A1DC-4173-A468-12779908F64F}" presName="bgRect" presStyleLbl="bgShp" presStyleIdx="2" presStyleCnt="3"/>
      <dgm:spPr/>
    </dgm:pt>
    <dgm:pt modelId="{834FB79D-84A9-4A6C-A27F-086BE3069F60}" type="pres">
      <dgm:prSet presAssocID="{63195A46-A1DC-4173-A468-12779908F64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4E116EA8-E02C-4D7A-A30D-C6ECE65B5FA8}" type="pres">
      <dgm:prSet presAssocID="{63195A46-A1DC-4173-A468-12779908F64F}" presName="spaceRect" presStyleCnt="0"/>
      <dgm:spPr/>
    </dgm:pt>
    <dgm:pt modelId="{FB5D1176-EF53-448B-B51E-0030A319F108}" type="pres">
      <dgm:prSet presAssocID="{63195A46-A1DC-4173-A468-12779908F64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A5D7406-A603-4F60-BD4D-0987D48AC3CA}" type="presOf" srcId="{87E879A3-D237-4865-B6E2-C8811A2638B3}" destId="{2585B427-61E0-4F3F-9579-F1159E51F83F}" srcOrd="0" destOrd="0" presId="urn:microsoft.com/office/officeart/2018/2/layout/IconVerticalSolidList"/>
    <dgm:cxn modelId="{AF2B111C-E1E6-4D0A-ACE2-6F898A606DF5}" srcId="{0108A344-F058-46F5-B9BC-BBF31220289C}" destId="{63195A46-A1DC-4173-A468-12779908F64F}" srcOrd="2" destOrd="0" parTransId="{43FC810C-624F-4980-94AC-B85C5554B7FE}" sibTransId="{441BE053-C189-41E0-822E-56BE81320D9D}"/>
    <dgm:cxn modelId="{7CA0C662-C2A3-4FC8-A939-1123068E5AC9}" srcId="{0108A344-F058-46F5-B9BC-BBF31220289C}" destId="{87E879A3-D237-4865-B6E2-C8811A2638B3}" srcOrd="1" destOrd="0" parTransId="{AC29576E-E916-4C97-8214-83947E6B1DB7}" sibTransId="{B48449FF-F290-41AF-9070-B6608B8169A4}"/>
    <dgm:cxn modelId="{EE704277-FFC3-4F1A-A75A-2A772DD69BFB}" type="presOf" srcId="{63195A46-A1DC-4173-A468-12779908F64F}" destId="{FB5D1176-EF53-448B-B51E-0030A319F108}" srcOrd="0" destOrd="0" presId="urn:microsoft.com/office/officeart/2018/2/layout/IconVerticalSolidList"/>
    <dgm:cxn modelId="{41701AC0-FF56-4849-A77E-EE488506BB8F}" srcId="{0108A344-F058-46F5-B9BC-BBF31220289C}" destId="{8167893C-7F72-4ACF-8E5B-163E5204B251}" srcOrd="0" destOrd="0" parTransId="{4D97CCAA-CD11-44FA-93FF-D4652EB812AA}" sibTransId="{7B181C1C-68BC-4AE6-8B8D-94BAA57F78EB}"/>
    <dgm:cxn modelId="{18C235EE-88EF-4F76-89CF-031636EEBDE4}" type="presOf" srcId="{0108A344-F058-46F5-B9BC-BBF31220289C}" destId="{ED4E78E2-124B-4505-BC7F-FD01CCEDDADD}" srcOrd="0" destOrd="0" presId="urn:microsoft.com/office/officeart/2018/2/layout/IconVerticalSolidList"/>
    <dgm:cxn modelId="{2C1E89FC-C7FE-4E46-A4E7-2EBBEA0CE332}" type="presOf" srcId="{8167893C-7F72-4ACF-8E5B-163E5204B251}" destId="{A5213363-3FA6-4751-9F6A-DAB8845A8D5A}" srcOrd="0" destOrd="0" presId="urn:microsoft.com/office/officeart/2018/2/layout/IconVerticalSolidList"/>
    <dgm:cxn modelId="{2FC14A40-B7A7-4BB2-9E9D-2F4DABE7DA15}" type="presParOf" srcId="{ED4E78E2-124B-4505-BC7F-FD01CCEDDADD}" destId="{F04B9504-7879-49BC-A782-1748E36C8285}" srcOrd="0" destOrd="0" presId="urn:microsoft.com/office/officeart/2018/2/layout/IconVerticalSolidList"/>
    <dgm:cxn modelId="{725B5662-496B-4B60-ABAB-7A4385381A4F}" type="presParOf" srcId="{F04B9504-7879-49BC-A782-1748E36C8285}" destId="{A00F48DF-208B-468B-8C2F-60B25E80D58E}" srcOrd="0" destOrd="0" presId="urn:microsoft.com/office/officeart/2018/2/layout/IconVerticalSolidList"/>
    <dgm:cxn modelId="{003C32FD-5916-474B-8024-24E1A69B06E5}" type="presParOf" srcId="{F04B9504-7879-49BC-A782-1748E36C8285}" destId="{8E1F1A59-3819-4D61-9696-1D1F569DE394}" srcOrd="1" destOrd="0" presId="urn:microsoft.com/office/officeart/2018/2/layout/IconVerticalSolidList"/>
    <dgm:cxn modelId="{2D031712-4EEF-4600-BEF7-83F55E8962C2}" type="presParOf" srcId="{F04B9504-7879-49BC-A782-1748E36C8285}" destId="{67B3F807-82BB-4F73-995E-58044F3C0A19}" srcOrd="2" destOrd="0" presId="urn:microsoft.com/office/officeart/2018/2/layout/IconVerticalSolidList"/>
    <dgm:cxn modelId="{C396F59D-6065-4A23-9B35-58398722A05D}" type="presParOf" srcId="{F04B9504-7879-49BC-A782-1748E36C8285}" destId="{A5213363-3FA6-4751-9F6A-DAB8845A8D5A}" srcOrd="3" destOrd="0" presId="urn:microsoft.com/office/officeart/2018/2/layout/IconVerticalSolidList"/>
    <dgm:cxn modelId="{1AF52FF5-8F60-4928-AB29-A610DFC367CA}" type="presParOf" srcId="{ED4E78E2-124B-4505-BC7F-FD01CCEDDADD}" destId="{B7726265-4028-437D-97E3-0AA81C4E5B74}" srcOrd="1" destOrd="0" presId="urn:microsoft.com/office/officeart/2018/2/layout/IconVerticalSolidList"/>
    <dgm:cxn modelId="{038C395A-9170-428D-8AF1-F91636866AE1}" type="presParOf" srcId="{ED4E78E2-124B-4505-BC7F-FD01CCEDDADD}" destId="{04538557-86F2-4BB5-8144-593DCEF096D6}" srcOrd="2" destOrd="0" presId="urn:microsoft.com/office/officeart/2018/2/layout/IconVerticalSolidList"/>
    <dgm:cxn modelId="{E499B27E-2CE4-40CF-81BB-6C2A54172417}" type="presParOf" srcId="{04538557-86F2-4BB5-8144-593DCEF096D6}" destId="{CA1D4C93-5334-4B59-9C2E-33EB5DC63A13}" srcOrd="0" destOrd="0" presId="urn:microsoft.com/office/officeart/2018/2/layout/IconVerticalSolidList"/>
    <dgm:cxn modelId="{F3AA7357-3FF2-451E-9EC5-0A76AF882DAF}" type="presParOf" srcId="{04538557-86F2-4BB5-8144-593DCEF096D6}" destId="{503C025C-4323-419E-AF9E-4C5F242FCC8E}" srcOrd="1" destOrd="0" presId="urn:microsoft.com/office/officeart/2018/2/layout/IconVerticalSolidList"/>
    <dgm:cxn modelId="{9301A160-A59D-44DD-B3BD-E4DED3B4E3C4}" type="presParOf" srcId="{04538557-86F2-4BB5-8144-593DCEF096D6}" destId="{E7BC560A-C225-4F45-BE05-11FEAC0E1F6D}" srcOrd="2" destOrd="0" presId="urn:microsoft.com/office/officeart/2018/2/layout/IconVerticalSolidList"/>
    <dgm:cxn modelId="{5508F922-ABE7-4AA1-905B-B34079806E18}" type="presParOf" srcId="{04538557-86F2-4BB5-8144-593DCEF096D6}" destId="{2585B427-61E0-4F3F-9579-F1159E51F83F}" srcOrd="3" destOrd="0" presId="urn:microsoft.com/office/officeart/2018/2/layout/IconVerticalSolidList"/>
    <dgm:cxn modelId="{1B8604DF-B09A-484F-8468-D70DD038B279}" type="presParOf" srcId="{ED4E78E2-124B-4505-BC7F-FD01CCEDDADD}" destId="{9392F506-8980-48D5-AE1F-BB95CD7E6AE8}" srcOrd="3" destOrd="0" presId="urn:microsoft.com/office/officeart/2018/2/layout/IconVerticalSolidList"/>
    <dgm:cxn modelId="{04BB2662-417B-42E7-AC91-78081AA91DDD}" type="presParOf" srcId="{ED4E78E2-124B-4505-BC7F-FD01CCEDDADD}" destId="{4BF713D7-8725-441F-9717-6B180F497183}" srcOrd="4" destOrd="0" presId="urn:microsoft.com/office/officeart/2018/2/layout/IconVerticalSolidList"/>
    <dgm:cxn modelId="{084232AD-5F96-45CE-8FEF-7D3D18B1EEEB}" type="presParOf" srcId="{4BF713D7-8725-441F-9717-6B180F497183}" destId="{5759555B-8EBE-4A77-8C24-23357CF47E7B}" srcOrd="0" destOrd="0" presId="urn:microsoft.com/office/officeart/2018/2/layout/IconVerticalSolidList"/>
    <dgm:cxn modelId="{15AA4DBA-4801-41C9-938E-493BD01D2883}" type="presParOf" srcId="{4BF713D7-8725-441F-9717-6B180F497183}" destId="{834FB79D-84A9-4A6C-A27F-086BE3069F60}" srcOrd="1" destOrd="0" presId="urn:microsoft.com/office/officeart/2018/2/layout/IconVerticalSolidList"/>
    <dgm:cxn modelId="{6F79C815-91F2-49E1-AD63-275C8B302118}" type="presParOf" srcId="{4BF713D7-8725-441F-9717-6B180F497183}" destId="{4E116EA8-E02C-4D7A-A30D-C6ECE65B5FA8}" srcOrd="2" destOrd="0" presId="urn:microsoft.com/office/officeart/2018/2/layout/IconVerticalSolidList"/>
    <dgm:cxn modelId="{FEA6881B-A67D-4C47-A4AC-AF9F78C76205}" type="presParOf" srcId="{4BF713D7-8725-441F-9717-6B180F497183}" destId="{FB5D1176-EF53-448B-B51E-0030A319F10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E5B0FF-9710-4991-846A-703960563B3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6E62F781-D855-4B43-BDF5-74DE105CD433}">
      <dgm:prSet phldrT="[Text]" custT="1"/>
      <dgm:spPr/>
      <dgm:t>
        <a:bodyPr/>
        <a:lstStyle/>
        <a:p>
          <a:pPr>
            <a:buNone/>
          </a:pPr>
          <a:r>
            <a:rPr lang="en-GB" sz="1200"/>
            <a:t>Commissioning support</a:t>
          </a:r>
        </a:p>
      </dgm:t>
    </dgm:pt>
    <dgm:pt modelId="{EFB7A44C-7DBB-4F63-928A-768DC51159D3}" type="parTrans" cxnId="{EBD05CDB-9A5C-467C-BF84-FB983739EDBB}">
      <dgm:prSet/>
      <dgm:spPr/>
      <dgm:t>
        <a:bodyPr/>
        <a:lstStyle/>
        <a:p>
          <a:endParaRPr lang="en-GB"/>
        </a:p>
      </dgm:t>
    </dgm:pt>
    <dgm:pt modelId="{317F9204-9DA2-4C9D-88B4-31B5C278D1EB}" type="sibTrans" cxnId="{EBD05CDB-9A5C-467C-BF84-FB983739EDBB}">
      <dgm:prSet/>
      <dgm:spPr/>
      <dgm:t>
        <a:bodyPr/>
        <a:lstStyle/>
        <a:p>
          <a:endParaRPr lang="en-GB"/>
        </a:p>
      </dgm:t>
    </dgm:pt>
    <dgm:pt modelId="{DE6692B1-B465-4C56-A072-82BC0872D7D4}">
      <dgm:prSet phldrT="[Text]" custT="1"/>
      <dgm:spPr/>
      <dgm:t>
        <a:bodyPr/>
        <a:lstStyle/>
        <a:p>
          <a:endParaRPr lang="en-GB" sz="1100" dirty="0"/>
        </a:p>
        <a:p>
          <a:r>
            <a:rPr lang="en-GB" sz="1100" dirty="0"/>
            <a:t>East and West PH Alliances</a:t>
          </a:r>
        </a:p>
        <a:p>
          <a:r>
            <a:rPr lang="en-GB" sz="1100" dirty="0"/>
            <a:t>Advice and leadership to NHSE across programmes and clinical areas</a:t>
          </a:r>
        </a:p>
        <a:p>
          <a:r>
            <a:rPr lang="en-GB" sz="1100" dirty="0"/>
            <a:t>Support NHS improvement and assurance</a:t>
          </a:r>
        </a:p>
        <a:p>
          <a:endParaRPr lang="en-GB" sz="900" dirty="0"/>
        </a:p>
      </dgm:t>
    </dgm:pt>
    <dgm:pt modelId="{5D81E48F-8DEA-48C9-8972-1145B19613FB}" type="parTrans" cxnId="{2BFC798C-C0AB-4FEA-B263-94FEC0279AE2}">
      <dgm:prSet/>
      <dgm:spPr/>
      <dgm:t>
        <a:bodyPr/>
        <a:lstStyle/>
        <a:p>
          <a:endParaRPr lang="en-GB"/>
        </a:p>
      </dgm:t>
    </dgm:pt>
    <dgm:pt modelId="{5987F2DD-EA73-4FDE-A9ED-B81A13EE24AF}" type="sibTrans" cxnId="{2BFC798C-C0AB-4FEA-B263-94FEC0279AE2}">
      <dgm:prSet/>
      <dgm:spPr/>
      <dgm:t>
        <a:bodyPr/>
        <a:lstStyle/>
        <a:p>
          <a:endParaRPr lang="en-GB"/>
        </a:p>
      </dgm:t>
    </dgm:pt>
    <dgm:pt modelId="{EB6EFE3F-50C6-429C-A2E9-C1297386799C}">
      <dgm:prSet custT="1"/>
      <dgm:spPr/>
      <dgm:t>
        <a:bodyPr/>
        <a:lstStyle/>
        <a:p>
          <a:r>
            <a:rPr lang="en-GB" sz="1200" dirty="0"/>
            <a:t>Advice to commissioning teams</a:t>
          </a:r>
        </a:p>
        <a:p>
          <a:r>
            <a:rPr lang="en-GB" sz="1200" dirty="0"/>
            <a:t>Bridge across whole system</a:t>
          </a:r>
        </a:p>
        <a:p>
          <a:r>
            <a:rPr lang="en-GB" sz="1200" dirty="0"/>
            <a:t>Advice and policy work alongside OHID colleagues</a:t>
          </a:r>
        </a:p>
        <a:p>
          <a:r>
            <a:rPr lang="en-GB" sz="1200" dirty="0"/>
            <a:t>National advice and policy</a:t>
          </a:r>
        </a:p>
      </dgm:t>
    </dgm:pt>
    <dgm:pt modelId="{9B10699F-344D-4D23-B014-2879A5D67AE5}" type="parTrans" cxnId="{0C707ED2-C697-49BC-B510-7A1992AB3AF4}">
      <dgm:prSet/>
      <dgm:spPr/>
      <dgm:t>
        <a:bodyPr/>
        <a:lstStyle/>
        <a:p>
          <a:endParaRPr lang="en-GB"/>
        </a:p>
      </dgm:t>
    </dgm:pt>
    <dgm:pt modelId="{5BDC8A13-F3A3-4CBC-B0A2-FA41F348B967}" type="sibTrans" cxnId="{0C707ED2-C697-49BC-B510-7A1992AB3AF4}">
      <dgm:prSet/>
      <dgm:spPr/>
      <dgm:t>
        <a:bodyPr/>
        <a:lstStyle/>
        <a:p>
          <a:endParaRPr lang="en-GB"/>
        </a:p>
      </dgm:t>
    </dgm:pt>
    <dgm:pt modelId="{7B31E26A-529B-4E98-A2A0-A037B9124E82}">
      <dgm:prSet phldrT="[Text]"/>
      <dgm:spPr/>
      <dgm:t>
        <a:bodyPr/>
        <a:lstStyle/>
        <a:p>
          <a:r>
            <a:rPr lang="en-GB" dirty="0"/>
            <a:t>Support systems to implement CORE20+5 (all age and CYP)</a:t>
          </a:r>
        </a:p>
        <a:p>
          <a:r>
            <a:rPr lang="en-GB" dirty="0"/>
            <a:t>Enhance action on Heath Inequalities</a:t>
          </a:r>
        </a:p>
        <a:p>
          <a:r>
            <a:rPr lang="en-GB" dirty="0"/>
            <a:t>Support whole system to improve equity using tools for tangible actions</a:t>
          </a:r>
        </a:p>
      </dgm:t>
    </dgm:pt>
    <dgm:pt modelId="{643DACE0-4220-4CF0-A39F-1E0E3ABEBC27}" type="parTrans" cxnId="{8FF2879D-D132-4618-A4AC-B97BEFCFADAE}">
      <dgm:prSet/>
      <dgm:spPr/>
      <dgm:t>
        <a:bodyPr/>
        <a:lstStyle/>
        <a:p>
          <a:endParaRPr lang="en-GB"/>
        </a:p>
      </dgm:t>
    </dgm:pt>
    <dgm:pt modelId="{693E0138-B4B9-4F4E-BD3D-D8F34ACBACA2}" type="sibTrans" cxnId="{8FF2879D-D132-4618-A4AC-B97BEFCFADAE}">
      <dgm:prSet/>
      <dgm:spPr/>
      <dgm:t>
        <a:bodyPr/>
        <a:lstStyle/>
        <a:p>
          <a:endParaRPr lang="en-GB"/>
        </a:p>
      </dgm:t>
    </dgm:pt>
    <dgm:pt modelId="{79B8E026-4191-41AA-A299-682AC33258DF}">
      <dgm:prSet custT="1"/>
      <dgm:spPr/>
      <dgm:t>
        <a:bodyPr/>
        <a:lstStyle/>
        <a:p>
          <a:pPr>
            <a:buNone/>
          </a:pPr>
          <a:r>
            <a:rPr lang="en-GB" sz="1200"/>
            <a:t>Oral health advice</a:t>
          </a:r>
        </a:p>
      </dgm:t>
    </dgm:pt>
    <dgm:pt modelId="{644FECF3-A421-490E-AD81-54DF81E81AA1}" type="parTrans" cxnId="{0C483C50-DAFE-47F1-B128-78831C13E87B}">
      <dgm:prSet/>
      <dgm:spPr/>
      <dgm:t>
        <a:bodyPr/>
        <a:lstStyle/>
        <a:p>
          <a:endParaRPr lang="en-GB"/>
        </a:p>
      </dgm:t>
    </dgm:pt>
    <dgm:pt modelId="{1A444F5E-E61D-41A0-AD5C-97AB822F4DC8}" type="sibTrans" cxnId="{0C483C50-DAFE-47F1-B128-78831C13E87B}">
      <dgm:prSet/>
      <dgm:spPr/>
      <dgm:t>
        <a:bodyPr/>
        <a:lstStyle/>
        <a:p>
          <a:endParaRPr lang="en-GB"/>
        </a:p>
      </dgm:t>
    </dgm:pt>
    <dgm:pt modelId="{71B4367A-340B-4A47-9C67-EBB9573241B5}">
      <dgm:prSet custT="1"/>
      <dgm:spPr/>
      <dgm:t>
        <a:bodyPr/>
        <a:lstStyle/>
        <a:p>
          <a:pPr>
            <a:buNone/>
          </a:pPr>
          <a:r>
            <a:rPr lang="en-GB" sz="1200"/>
            <a:t>Epidemiology</a:t>
          </a:r>
        </a:p>
      </dgm:t>
    </dgm:pt>
    <dgm:pt modelId="{88B5680D-06C9-46F4-A1FE-70A8B25C5861}" type="parTrans" cxnId="{D5602F59-35CC-4639-B549-08E5FC8BF5A7}">
      <dgm:prSet/>
      <dgm:spPr/>
      <dgm:t>
        <a:bodyPr/>
        <a:lstStyle/>
        <a:p>
          <a:endParaRPr lang="en-GB"/>
        </a:p>
      </dgm:t>
    </dgm:pt>
    <dgm:pt modelId="{8C2D5BEB-DAA1-4345-AAE2-FC99FEA87B4D}" type="sibTrans" cxnId="{D5602F59-35CC-4639-B549-08E5FC8BF5A7}">
      <dgm:prSet/>
      <dgm:spPr/>
      <dgm:t>
        <a:bodyPr/>
        <a:lstStyle/>
        <a:p>
          <a:endParaRPr lang="en-GB"/>
        </a:p>
      </dgm:t>
    </dgm:pt>
    <dgm:pt modelId="{D524AD44-7B17-4380-8DD2-C096E96FC5F1}">
      <dgm:prSet custT="1"/>
      <dgm:spPr/>
      <dgm:t>
        <a:bodyPr/>
        <a:lstStyle/>
        <a:p>
          <a:pPr>
            <a:buNone/>
          </a:pPr>
          <a:r>
            <a:rPr lang="en-GB" sz="1200"/>
            <a:t>Fluoridation</a:t>
          </a:r>
          <a:endParaRPr lang="en-GB" sz="1600"/>
        </a:p>
      </dgm:t>
    </dgm:pt>
    <dgm:pt modelId="{11AE156A-9540-4DD3-A010-2CFCEB3F9A46}" type="parTrans" cxnId="{E51B7565-CA74-4C92-B92F-894CD27F8381}">
      <dgm:prSet/>
      <dgm:spPr/>
      <dgm:t>
        <a:bodyPr/>
        <a:lstStyle/>
        <a:p>
          <a:endParaRPr lang="en-GB"/>
        </a:p>
      </dgm:t>
    </dgm:pt>
    <dgm:pt modelId="{C781A9AB-53A9-416F-BCBF-CFD7BF7151F9}" type="sibTrans" cxnId="{E51B7565-CA74-4C92-B92F-894CD27F8381}">
      <dgm:prSet/>
      <dgm:spPr/>
      <dgm:t>
        <a:bodyPr/>
        <a:lstStyle/>
        <a:p>
          <a:endParaRPr lang="en-GB"/>
        </a:p>
      </dgm:t>
    </dgm:pt>
    <dgm:pt modelId="{9C440FBF-2402-41BB-A6C1-493D4643DAA9}">
      <dgm:prSet phldrT="[Text]" custT="1"/>
      <dgm:spPr/>
      <dgm:t>
        <a:bodyPr/>
        <a:lstStyle/>
        <a:p>
          <a:r>
            <a:rPr lang="en-GB" sz="1200" dirty="0"/>
            <a:t>Advise commissioning teams</a:t>
          </a:r>
        </a:p>
        <a:p>
          <a:r>
            <a:rPr lang="en-GB" sz="1200" dirty="0"/>
            <a:t>Support designated networks</a:t>
          </a:r>
        </a:p>
        <a:p>
          <a:r>
            <a:rPr lang="en-GB" sz="1200" dirty="0"/>
            <a:t>Advice and policy work within national programmes of care</a:t>
          </a:r>
        </a:p>
        <a:p>
          <a:r>
            <a:rPr lang="en-GB" sz="1200" dirty="0"/>
            <a:t>National IFR rota</a:t>
          </a:r>
        </a:p>
      </dgm:t>
    </dgm:pt>
    <dgm:pt modelId="{705FF009-3EC3-431E-8279-32709BAC9381}" type="sibTrans" cxnId="{7D61FCE8-3212-493A-ACF3-2CE8458A0216}">
      <dgm:prSet/>
      <dgm:spPr/>
      <dgm:t>
        <a:bodyPr/>
        <a:lstStyle/>
        <a:p>
          <a:endParaRPr lang="en-GB"/>
        </a:p>
      </dgm:t>
    </dgm:pt>
    <dgm:pt modelId="{E4CB47F8-DD56-4895-91A9-F19F8AF7CCBB}" type="parTrans" cxnId="{7D61FCE8-3212-493A-ACF3-2CE8458A0216}">
      <dgm:prSet/>
      <dgm:spPr/>
      <dgm:t>
        <a:bodyPr/>
        <a:lstStyle/>
        <a:p>
          <a:endParaRPr lang="en-GB"/>
        </a:p>
      </dgm:t>
    </dgm:pt>
    <dgm:pt modelId="{4E95B4CB-3560-489A-921F-305769FD0050}" type="pres">
      <dgm:prSet presAssocID="{6BE5B0FF-9710-4991-846A-703960563B36}" presName="Name0" presStyleCnt="0">
        <dgm:presLayoutVars>
          <dgm:dir/>
          <dgm:resizeHandles val="exact"/>
        </dgm:presLayoutVars>
      </dgm:prSet>
      <dgm:spPr/>
    </dgm:pt>
    <dgm:pt modelId="{67D0AA22-2A2F-4660-B3B1-D0F699BF8FB1}" type="pres">
      <dgm:prSet presAssocID="{6BE5B0FF-9710-4991-846A-703960563B36}" presName="fgShape" presStyleLbl="fgShp" presStyleIdx="0" presStyleCnt="1"/>
      <dgm:spPr/>
    </dgm:pt>
    <dgm:pt modelId="{191C3A92-A62F-4BD1-9920-38B9FBEBD471}" type="pres">
      <dgm:prSet presAssocID="{6BE5B0FF-9710-4991-846A-703960563B36}" presName="linComp" presStyleCnt="0"/>
      <dgm:spPr/>
    </dgm:pt>
    <dgm:pt modelId="{D2515835-8586-488C-A78B-9BAECB9F0353}" type="pres">
      <dgm:prSet presAssocID="{6E62F781-D855-4B43-BDF5-74DE105CD433}" presName="compNode" presStyleCnt="0"/>
      <dgm:spPr/>
    </dgm:pt>
    <dgm:pt modelId="{5ACF8F00-5A91-4836-8A0C-CDE677D63848}" type="pres">
      <dgm:prSet presAssocID="{6E62F781-D855-4B43-BDF5-74DE105CD433}" presName="bkgdShape" presStyleLbl="node1" presStyleIdx="0" presStyleCnt="5"/>
      <dgm:spPr/>
    </dgm:pt>
    <dgm:pt modelId="{7CC8B48A-ED1E-4B35-9CE5-366F9F8FEC34}" type="pres">
      <dgm:prSet presAssocID="{6E62F781-D855-4B43-BDF5-74DE105CD433}" presName="nodeTx" presStyleLbl="node1" presStyleIdx="0" presStyleCnt="5">
        <dgm:presLayoutVars>
          <dgm:bulletEnabled val="1"/>
        </dgm:presLayoutVars>
      </dgm:prSet>
      <dgm:spPr/>
    </dgm:pt>
    <dgm:pt modelId="{DECAA96A-5B30-4AFE-9323-0BF90D680C58}" type="pres">
      <dgm:prSet presAssocID="{6E62F781-D855-4B43-BDF5-74DE105CD433}" presName="invisiNode" presStyleLbl="node1" presStyleIdx="0" presStyleCnt="5"/>
      <dgm:spPr/>
    </dgm:pt>
    <dgm:pt modelId="{46B38377-3F8A-4906-BDC9-B1635C51F889}" type="pres">
      <dgm:prSet presAssocID="{6E62F781-D855-4B43-BDF5-74DE105CD433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Dental floss and toothbrush"/>
        </a:ext>
      </dgm:extLst>
    </dgm:pt>
    <dgm:pt modelId="{478F0B88-04B9-48E3-895C-A604D5D5CF2A}" type="pres">
      <dgm:prSet presAssocID="{317F9204-9DA2-4C9D-88B4-31B5C278D1EB}" presName="sibTrans" presStyleLbl="sibTrans2D1" presStyleIdx="0" presStyleCnt="0"/>
      <dgm:spPr/>
    </dgm:pt>
    <dgm:pt modelId="{1F62AEF1-E772-428F-9C15-89E863874C61}" type="pres">
      <dgm:prSet presAssocID="{9C440FBF-2402-41BB-A6C1-493D4643DAA9}" presName="compNode" presStyleCnt="0"/>
      <dgm:spPr/>
    </dgm:pt>
    <dgm:pt modelId="{A4FE6ED4-F719-4CA4-80FC-C6C4ABA8D4E9}" type="pres">
      <dgm:prSet presAssocID="{9C440FBF-2402-41BB-A6C1-493D4643DAA9}" presName="bkgdShape" presStyleLbl="node1" presStyleIdx="1" presStyleCnt="5"/>
      <dgm:spPr/>
    </dgm:pt>
    <dgm:pt modelId="{85B26EFB-0108-44F8-A296-F0D1AF9EA969}" type="pres">
      <dgm:prSet presAssocID="{9C440FBF-2402-41BB-A6C1-493D4643DAA9}" presName="nodeTx" presStyleLbl="node1" presStyleIdx="1" presStyleCnt="5">
        <dgm:presLayoutVars>
          <dgm:bulletEnabled val="1"/>
        </dgm:presLayoutVars>
      </dgm:prSet>
      <dgm:spPr/>
    </dgm:pt>
    <dgm:pt modelId="{26A04AF4-7B1A-4100-8A46-BE52098C914C}" type="pres">
      <dgm:prSet presAssocID="{9C440FBF-2402-41BB-A6C1-493D4643DAA9}" presName="invisiNode" presStyleLbl="node1" presStyleIdx="1" presStyleCnt="5"/>
      <dgm:spPr/>
    </dgm:pt>
    <dgm:pt modelId="{37877AF2-CDA8-4517-A09E-2B1C7298579F}" type="pres">
      <dgm:prSet presAssocID="{9C440FBF-2402-41BB-A6C1-493D4643DAA9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Rows of prescription bottles on a shelf"/>
        </a:ext>
      </dgm:extLst>
    </dgm:pt>
    <dgm:pt modelId="{5D4166FC-9CB7-425A-8157-08703E22D15E}" type="pres">
      <dgm:prSet presAssocID="{705FF009-3EC3-431E-8279-32709BAC9381}" presName="sibTrans" presStyleLbl="sibTrans2D1" presStyleIdx="0" presStyleCnt="0"/>
      <dgm:spPr/>
    </dgm:pt>
    <dgm:pt modelId="{9F62EB74-D4CF-4022-A184-46DF8A2FC03A}" type="pres">
      <dgm:prSet presAssocID="{DE6692B1-B465-4C56-A072-82BC0872D7D4}" presName="compNode" presStyleCnt="0"/>
      <dgm:spPr/>
    </dgm:pt>
    <dgm:pt modelId="{AC434DA0-852E-4586-BFB0-B640D619D1A2}" type="pres">
      <dgm:prSet presAssocID="{DE6692B1-B465-4C56-A072-82BC0872D7D4}" presName="bkgdShape" presStyleLbl="node1" presStyleIdx="2" presStyleCnt="5"/>
      <dgm:spPr/>
    </dgm:pt>
    <dgm:pt modelId="{FD8F3CB7-219A-42B1-BA90-BF8FA02D5AD0}" type="pres">
      <dgm:prSet presAssocID="{DE6692B1-B465-4C56-A072-82BC0872D7D4}" presName="nodeTx" presStyleLbl="node1" presStyleIdx="2" presStyleCnt="5">
        <dgm:presLayoutVars>
          <dgm:bulletEnabled val="1"/>
        </dgm:presLayoutVars>
      </dgm:prSet>
      <dgm:spPr/>
    </dgm:pt>
    <dgm:pt modelId="{A72FD92C-7E93-4443-8D3E-235223B9AEF4}" type="pres">
      <dgm:prSet presAssocID="{DE6692B1-B465-4C56-A072-82BC0872D7D4}" presName="invisiNode" presStyleLbl="node1" presStyleIdx="2" presStyleCnt="5"/>
      <dgm:spPr/>
    </dgm:pt>
    <dgm:pt modelId="{AC880680-A920-4F27-9A1F-6AB97A731D05}" type="pres">
      <dgm:prSet presAssocID="{DE6692B1-B465-4C56-A072-82BC0872D7D4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extLst>
        <a:ext uri="{E40237B7-FDA0-4F09-8148-C483321AD2D9}">
          <dgm14:cNvPr xmlns:dgm14="http://schemas.microsoft.com/office/drawing/2010/diagram" id="0" name="" descr="Stethoscope on white background"/>
        </a:ext>
      </dgm:extLst>
    </dgm:pt>
    <dgm:pt modelId="{2091682B-7283-4E34-A322-CC4B799E7DBA}" type="pres">
      <dgm:prSet presAssocID="{5987F2DD-EA73-4FDE-A9ED-B81A13EE24AF}" presName="sibTrans" presStyleLbl="sibTrans2D1" presStyleIdx="0" presStyleCnt="0"/>
      <dgm:spPr/>
    </dgm:pt>
    <dgm:pt modelId="{4B8089BC-3C9A-4FD9-A2CB-8B37F348EDF3}" type="pres">
      <dgm:prSet presAssocID="{EB6EFE3F-50C6-429C-A2E9-C1297386799C}" presName="compNode" presStyleCnt="0"/>
      <dgm:spPr/>
    </dgm:pt>
    <dgm:pt modelId="{C904F188-D8ED-45F4-A5B8-931C6D1361DE}" type="pres">
      <dgm:prSet presAssocID="{EB6EFE3F-50C6-429C-A2E9-C1297386799C}" presName="bkgdShape" presStyleLbl="node1" presStyleIdx="3" presStyleCnt="5"/>
      <dgm:spPr/>
    </dgm:pt>
    <dgm:pt modelId="{3F9CA77D-8834-49A3-B7AF-3FAB3663F3C1}" type="pres">
      <dgm:prSet presAssocID="{EB6EFE3F-50C6-429C-A2E9-C1297386799C}" presName="nodeTx" presStyleLbl="node1" presStyleIdx="3" presStyleCnt="5">
        <dgm:presLayoutVars>
          <dgm:bulletEnabled val="1"/>
        </dgm:presLayoutVars>
      </dgm:prSet>
      <dgm:spPr/>
    </dgm:pt>
    <dgm:pt modelId="{7AC939BB-4057-459C-883D-9F026AA341B8}" type="pres">
      <dgm:prSet presAssocID="{EB6EFE3F-50C6-429C-A2E9-C1297386799C}" presName="invisiNode" presStyleLbl="node1" presStyleIdx="3" presStyleCnt="5"/>
      <dgm:spPr/>
    </dgm:pt>
    <dgm:pt modelId="{7F604F54-96E4-4D30-8566-AB0439426413}" type="pres">
      <dgm:prSet presAssocID="{EB6EFE3F-50C6-429C-A2E9-C1297386799C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extLst>
        <a:ext uri="{E40237B7-FDA0-4F09-8148-C483321AD2D9}">
          <dgm14:cNvPr xmlns:dgm14="http://schemas.microsoft.com/office/drawing/2010/diagram" id="0" name="" descr="A vintage weighing scales"/>
        </a:ext>
      </dgm:extLst>
    </dgm:pt>
    <dgm:pt modelId="{61220BFB-F3AD-4A38-8705-C1A7A536AFA9}" type="pres">
      <dgm:prSet presAssocID="{5BDC8A13-F3A3-4CBC-B0A2-FA41F348B967}" presName="sibTrans" presStyleLbl="sibTrans2D1" presStyleIdx="0" presStyleCnt="0"/>
      <dgm:spPr/>
    </dgm:pt>
    <dgm:pt modelId="{3C39B0E5-D4A7-4136-9AEB-F06127578F14}" type="pres">
      <dgm:prSet presAssocID="{7B31E26A-529B-4E98-A2A0-A037B9124E82}" presName="compNode" presStyleCnt="0"/>
      <dgm:spPr/>
    </dgm:pt>
    <dgm:pt modelId="{2DB141D9-FF90-47C5-BD4F-88763D4F7573}" type="pres">
      <dgm:prSet presAssocID="{7B31E26A-529B-4E98-A2A0-A037B9124E82}" presName="bkgdShape" presStyleLbl="node1" presStyleIdx="4" presStyleCnt="5"/>
      <dgm:spPr/>
    </dgm:pt>
    <dgm:pt modelId="{8622761C-BE91-4A98-9453-BE045E285B68}" type="pres">
      <dgm:prSet presAssocID="{7B31E26A-529B-4E98-A2A0-A037B9124E82}" presName="nodeTx" presStyleLbl="node1" presStyleIdx="4" presStyleCnt="5">
        <dgm:presLayoutVars>
          <dgm:bulletEnabled val="1"/>
        </dgm:presLayoutVars>
      </dgm:prSet>
      <dgm:spPr/>
    </dgm:pt>
    <dgm:pt modelId="{CAB369C1-F1DC-4D0E-B682-726217387E89}" type="pres">
      <dgm:prSet presAssocID="{7B31E26A-529B-4E98-A2A0-A037B9124E82}" presName="invisiNode" presStyleLbl="node1" presStyleIdx="4" presStyleCnt="5"/>
      <dgm:spPr/>
    </dgm:pt>
    <dgm:pt modelId="{42176CC6-E7C9-42D5-B8C3-EA5D3D3B1BA6}" type="pres">
      <dgm:prSet presAssocID="{7B31E26A-529B-4E98-A2A0-A037B9124E82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</dgm:ptLst>
  <dgm:cxnLst>
    <dgm:cxn modelId="{0AB9B80B-712A-4780-BFE2-45E4B0E1E441}" type="presOf" srcId="{71B4367A-340B-4A47-9C67-EBB9573241B5}" destId="{7CC8B48A-ED1E-4B35-9CE5-366F9F8FEC34}" srcOrd="1" destOrd="2" presId="urn:microsoft.com/office/officeart/2005/8/layout/hList7"/>
    <dgm:cxn modelId="{78F1F319-7567-4857-AB8D-03B22A1765E0}" type="presOf" srcId="{317F9204-9DA2-4C9D-88B4-31B5C278D1EB}" destId="{478F0B88-04B9-48E3-895C-A604D5D5CF2A}" srcOrd="0" destOrd="0" presId="urn:microsoft.com/office/officeart/2005/8/layout/hList7"/>
    <dgm:cxn modelId="{AFE7F71B-7835-43F1-A691-2B888D42A31B}" type="presOf" srcId="{9C440FBF-2402-41BB-A6C1-493D4643DAA9}" destId="{85B26EFB-0108-44F8-A296-F0D1AF9EA969}" srcOrd="1" destOrd="0" presId="urn:microsoft.com/office/officeart/2005/8/layout/hList7"/>
    <dgm:cxn modelId="{36996B3A-BD81-44D7-85B9-88DE28F33CC6}" type="presOf" srcId="{5BDC8A13-F3A3-4CBC-B0A2-FA41F348B967}" destId="{61220BFB-F3AD-4A38-8705-C1A7A536AFA9}" srcOrd="0" destOrd="0" presId="urn:microsoft.com/office/officeart/2005/8/layout/hList7"/>
    <dgm:cxn modelId="{E51B7565-CA74-4C92-B92F-894CD27F8381}" srcId="{6E62F781-D855-4B43-BDF5-74DE105CD433}" destId="{D524AD44-7B17-4380-8DD2-C096E96FC5F1}" srcOrd="2" destOrd="0" parTransId="{11AE156A-9540-4DD3-A010-2CFCEB3F9A46}" sibTransId="{C781A9AB-53A9-416F-BCBF-CFD7BF7151F9}"/>
    <dgm:cxn modelId="{82770866-3A42-4949-B23C-37BE88CD64F9}" type="presOf" srcId="{705FF009-3EC3-431E-8279-32709BAC9381}" destId="{5D4166FC-9CB7-425A-8157-08703E22D15E}" srcOrd="0" destOrd="0" presId="urn:microsoft.com/office/officeart/2005/8/layout/hList7"/>
    <dgm:cxn modelId="{A2963048-8136-4948-BE22-8305D606CE70}" type="presOf" srcId="{79B8E026-4191-41AA-A299-682AC33258DF}" destId="{5ACF8F00-5A91-4836-8A0C-CDE677D63848}" srcOrd="0" destOrd="1" presId="urn:microsoft.com/office/officeart/2005/8/layout/hList7"/>
    <dgm:cxn modelId="{0C483C50-DAFE-47F1-B128-78831C13E87B}" srcId="{6E62F781-D855-4B43-BDF5-74DE105CD433}" destId="{79B8E026-4191-41AA-A299-682AC33258DF}" srcOrd="0" destOrd="0" parTransId="{644FECF3-A421-490E-AD81-54DF81E81AA1}" sibTransId="{1A444F5E-E61D-41A0-AD5C-97AB822F4DC8}"/>
    <dgm:cxn modelId="{903AAB78-0B20-4CFE-8B0C-60B9BA5BDFA1}" type="presOf" srcId="{6BE5B0FF-9710-4991-846A-703960563B36}" destId="{4E95B4CB-3560-489A-921F-305769FD0050}" srcOrd="0" destOrd="0" presId="urn:microsoft.com/office/officeart/2005/8/layout/hList7"/>
    <dgm:cxn modelId="{9FA31579-92DA-499A-8950-28EADA68F220}" type="presOf" srcId="{D524AD44-7B17-4380-8DD2-C096E96FC5F1}" destId="{5ACF8F00-5A91-4836-8A0C-CDE677D63848}" srcOrd="0" destOrd="3" presId="urn:microsoft.com/office/officeart/2005/8/layout/hList7"/>
    <dgm:cxn modelId="{D5602F59-35CC-4639-B549-08E5FC8BF5A7}" srcId="{6E62F781-D855-4B43-BDF5-74DE105CD433}" destId="{71B4367A-340B-4A47-9C67-EBB9573241B5}" srcOrd="1" destOrd="0" parTransId="{88B5680D-06C9-46F4-A1FE-70A8B25C5861}" sibTransId="{8C2D5BEB-DAA1-4345-AAE2-FC99FEA87B4D}"/>
    <dgm:cxn modelId="{59904D81-E9BB-4BC1-A15D-673D40F5A622}" type="presOf" srcId="{5987F2DD-EA73-4FDE-A9ED-B81A13EE24AF}" destId="{2091682B-7283-4E34-A322-CC4B799E7DBA}" srcOrd="0" destOrd="0" presId="urn:microsoft.com/office/officeart/2005/8/layout/hList7"/>
    <dgm:cxn modelId="{C8F34A89-FCA0-406C-A3A0-445F234F0BDA}" type="presOf" srcId="{7B31E26A-529B-4E98-A2A0-A037B9124E82}" destId="{2DB141D9-FF90-47C5-BD4F-88763D4F7573}" srcOrd="0" destOrd="0" presId="urn:microsoft.com/office/officeart/2005/8/layout/hList7"/>
    <dgm:cxn modelId="{2BFC798C-C0AB-4FEA-B263-94FEC0279AE2}" srcId="{6BE5B0FF-9710-4991-846A-703960563B36}" destId="{DE6692B1-B465-4C56-A072-82BC0872D7D4}" srcOrd="2" destOrd="0" parTransId="{5D81E48F-8DEA-48C9-8972-1145B19613FB}" sibTransId="{5987F2DD-EA73-4FDE-A9ED-B81A13EE24AF}"/>
    <dgm:cxn modelId="{282C078D-8BBE-4A5A-8FC2-F4AC98C5FB99}" type="presOf" srcId="{6E62F781-D855-4B43-BDF5-74DE105CD433}" destId="{7CC8B48A-ED1E-4B35-9CE5-366F9F8FEC34}" srcOrd="1" destOrd="0" presId="urn:microsoft.com/office/officeart/2005/8/layout/hList7"/>
    <dgm:cxn modelId="{161D6D8E-925C-4994-B976-D7882B5DD4C6}" type="presOf" srcId="{DE6692B1-B465-4C56-A072-82BC0872D7D4}" destId="{AC434DA0-852E-4586-BFB0-B640D619D1A2}" srcOrd="0" destOrd="0" presId="urn:microsoft.com/office/officeart/2005/8/layout/hList7"/>
    <dgm:cxn modelId="{4094E094-5ED7-444C-926F-216F3564DFB8}" type="presOf" srcId="{9C440FBF-2402-41BB-A6C1-493D4643DAA9}" destId="{A4FE6ED4-F719-4CA4-80FC-C6C4ABA8D4E9}" srcOrd="0" destOrd="0" presId="urn:microsoft.com/office/officeart/2005/8/layout/hList7"/>
    <dgm:cxn modelId="{654D6697-868E-4AC1-A9D0-B6FB036A6529}" type="presOf" srcId="{EB6EFE3F-50C6-429C-A2E9-C1297386799C}" destId="{3F9CA77D-8834-49A3-B7AF-3FAB3663F3C1}" srcOrd="1" destOrd="0" presId="urn:microsoft.com/office/officeart/2005/8/layout/hList7"/>
    <dgm:cxn modelId="{978AF497-9428-492C-A577-98C08940B7D4}" type="presOf" srcId="{EB6EFE3F-50C6-429C-A2E9-C1297386799C}" destId="{C904F188-D8ED-45F4-A5B8-931C6D1361DE}" srcOrd="0" destOrd="0" presId="urn:microsoft.com/office/officeart/2005/8/layout/hList7"/>
    <dgm:cxn modelId="{47F8099C-6C70-4A2B-9FA0-071B7518A1AD}" type="presOf" srcId="{79B8E026-4191-41AA-A299-682AC33258DF}" destId="{7CC8B48A-ED1E-4B35-9CE5-366F9F8FEC34}" srcOrd="1" destOrd="1" presId="urn:microsoft.com/office/officeart/2005/8/layout/hList7"/>
    <dgm:cxn modelId="{8FF2879D-D132-4618-A4AC-B97BEFCFADAE}" srcId="{6BE5B0FF-9710-4991-846A-703960563B36}" destId="{7B31E26A-529B-4E98-A2A0-A037B9124E82}" srcOrd="4" destOrd="0" parTransId="{643DACE0-4220-4CF0-A39F-1E0E3ABEBC27}" sibTransId="{693E0138-B4B9-4F4E-BD3D-D8F34ACBACA2}"/>
    <dgm:cxn modelId="{8187FABF-C4FB-4805-9633-665601CF0EC9}" type="presOf" srcId="{6E62F781-D855-4B43-BDF5-74DE105CD433}" destId="{5ACF8F00-5A91-4836-8A0C-CDE677D63848}" srcOrd="0" destOrd="0" presId="urn:microsoft.com/office/officeart/2005/8/layout/hList7"/>
    <dgm:cxn modelId="{442B9AC8-CE03-454F-9457-48C039EED1F4}" type="presOf" srcId="{71B4367A-340B-4A47-9C67-EBB9573241B5}" destId="{5ACF8F00-5A91-4836-8A0C-CDE677D63848}" srcOrd="0" destOrd="2" presId="urn:microsoft.com/office/officeart/2005/8/layout/hList7"/>
    <dgm:cxn modelId="{E72440D2-8696-4EC9-993D-DE822BDDBC08}" type="presOf" srcId="{7B31E26A-529B-4E98-A2A0-A037B9124E82}" destId="{8622761C-BE91-4A98-9453-BE045E285B68}" srcOrd="1" destOrd="0" presId="urn:microsoft.com/office/officeart/2005/8/layout/hList7"/>
    <dgm:cxn modelId="{0C707ED2-C697-49BC-B510-7A1992AB3AF4}" srcId="{6BE5B0FF-9710-4991-846A-703960563B36}" destId="{EB6EFE3F-50C6-429C-A2E9-C1297386799C}" srcOrd="3" destOrd="0" parTransId="{9B10699F-344D-4D23-B014-2879A5D67AE5}" sibTransId="{5BDC8A13-F3A3-4CBC-B0A2-FA41F348B967}"/>
    <dgm:cxn modelId="{B76518D6-E5F1-445E-AF29-35109A81B147}" type="presOf" srcId="{D524AD44-7B17-4380-8DD2-C096E96FC5F1}" destId="{7CC8B48A-ED1E-4B35-9CE5-366F9F8FEC34}" srcOrd="1" destOrd="3" presId="urn:microsoft.com/office/officeart/2005/8/layout/hList7"/>
    <dgm:cxn modelId="{EBD05CDB-9A5C-467C-BF84-FB983739EDBB}" srcId="{6BE5B0FF-9710-4991-846A-703960563B36}" destId="{6E62F781-D855-4B43-BDF5-74DE105CD433}" srcOrd="0" destOrd="0" parTransId="{EFB7A44C-7DBB-4F63-928A-768DC51159D3}" sibTransId="{317F9204-9DA2-4C9D-88B4-31B5C278D1EB}"/>
    <dgm:cxn modelId="{7D61FCE8-3212-493A-ACF3-2CE8458A0216}" srcId="{6BE5B0FF-9710-4991-846A-703960563B36}" destId="{9C440FBF-2402-41BB-A6C1-493D4643DAA9}" srcOrd="1" destOrd="0" parTransId="{E4CB47F8-DD56-4895-91A9-F19F8AF7CCBB}" sibTransId="{705FF009-3EC3-431E-8279-32709BAC9381}"/>
    <dgm:cxn modelId="{C237D5F1-36AC-4335-AFAE-E987C020EE2F}" type="presOf" srcId="{DE6692B1-B465-4C56-A072-82BC0872D7D4}" destId="{FD8F3CB7-219A-42B1-BA90-BF8FA02D5AD0}" srcOrd="1" destOrd="0" presId="urn:microsoft.com/office/officeart/2005/8/layout/hList7"/>
    <dgm:cxn modelId="{31FF81E7-1B9E-4D2C-9932-ED45B489E865}" type="presParOf" srcId="{4E95B4CB-3560-489A-921F-305769FD0050}" destId="{67D0AA22-2A2F-4660-B3B1-D0F699BF8FB1}" srcOrd="0" destOrd="0" presId="urn:microsoft.com/office/officeart/2005/8/layout/hList7"/>
    <dgm:cxn modelId="{8DF37796-B93B-48E1-91C4-1518147581A5}" type="presParOf" srcId="{4E95B4CB-3560-489A-921F-305769FD0050}" destId="{191C3A92-A62F-4BD1-9920-38B9FBEBD471}" srcOrd="1" destOrd="0" presId="urn:microsoft.com/office/officeart/2005/8/layout/hList7"/>
    <dgm:cxn modelId="{BB66BEB3-9209-4AF8-952D-87616CE87861}" type="presParOf" srcId="{191C3A92-A62F-4BD1-9920-38B9FBEBD471}" destId="{D2515835-8586-488C-A78B-9BAECB9F0353}" srcOrd="0" destOrd="0" presId="urn:microsoft.com/office/officeart/2005/8/layout/hList7"/>
    <dgm:cxn modelId="{1BE40D60-528F-4671-BD9C-050B7248B180}" type="presParOf" srcId="{D2515835-8586-488C-A78B-9BAECB9F0353}" destId="{5ACF8F00-5A91-4836-8A0C-CDE677D63848}" srcOrd="0" destOrd="0" presId="urn:microsoft.com/office/officeart/2005/8/layout/hList7"/>
    <dgm:cxn modelId="{D42738F7-F0CE-4BAC-875D-E231A65067D9}" type="presParOf" srcId="{D2515835-8586-488C-A78B-9BAECB9F0353}" destId="{7CC8B48A-ED1E-4B35-9CE5-366F9F8FEC34}" srcOrd="1" destOrd="0" presId="urn:microsoft.com/office/officeart/2005/8/layout/hList7"/>
    <dgm:cxn modelId="{8BAB12D8-6066-4F3C-9BB6-71E6A0F2D44F}" type="presParOf" srcId="{D2515835-8586-488C-A78B-9BAECB9F0353}" destId="{DECAA96A-5B30-4AFE-9323-0BF90D680C58}" srcOrd="2" destOrd="0" presId="urn:microsoft.com/office/officeart/2005/8/layout/hList7"/>
    <dgm:cxn modelId="{5A37F2BB-FAD3-4BC4-92FA-5D7B3D2C7B36}" type="presParOf" srcId="{D2515835-8586-488C-A78B-9BAECB9F0353}" destId="{46B38377-3F8A-4906-BDC9-B1635C51F889}" srcOrd="3" destOrd="0" presId="urn:microsoft.com/office/officeart/2005/8/layout/hList7"/>
    <dgm:cxn modelId="{89A368B6-507C-4860-984D-AA44DE900C63}" type="presParOf" srcId="{191C3A92-A62F-4BD1-9920-38B9FBEBD471}" destId="{478F0B88-04B9-48E3-895C-A604D5D5CF2A}" srcOrd="1" destOrd="0" presId="urn:microsoft.com/office/officeart/2005/8/layout/hList7"/>
    <dgm:cxn modelId="{E73B97C5-A75C-4BF9-86AB-FD170D402D00}" type="presParOf" srcId="{191C3A92-A62F-4BD1-9920-38B9FBEBD471}" destId="{1F62AEF1-E772-428F-9C15-89E863874C61}" srcOrd="2" destOrd="0" presId="urn:microsoft.com/office/officeart/2005/8/layout/hList7"/>
    <dgm:cxn modelId="{673729F4-11C4-4E52-B08C-4078A6F60685}" type="presParOf" srcId="{1F62AEF1-E772-428F-9C15-89E863874C61}" destId="{A4FE6ED4-F719-4CA4-80FC-C6C4ABA8D4E9}" srcOrd="0" destOrd="0" presId="urn:microsoft.com/office/officeart/2005/8/layout/hList7"/>
    <dgm:cxn modelId="{8838CD5C-C14C-48D3-BFBF-AB32FD5556DC}" type="presParOf" srcId="{1F62AEF1-E772-428F-9C15-89E863874C61}" destId="{85B26EFB-0108-44F8-A296-F0D1AF9EA969}" srcOrd="1" destOrd="0" presId="urn:microsoft.com/office/officeart/2005/8/layout/hList7"/>
    <dgm:cxn modelId="{CE8B46C9-EEEB-4920-B11F-EA2DFF905729}" type="presParOf" srcId="{1F62AEF1-E772-428F-9C15-89E863874C61}" destId="{26A04AF4-7B1A-4100-8A46-BE52098C914C}" srcOrd="2" destOrd="0" presId="urn:microsoft.com/office/officeart/2005/8/layout/hList7"/>
    <dgm:cxn modelId="{CDC37923-2C14-470D-9E33-2165E4373EF1}" type="presParOf" srcId="{1F62AEF1-E772-428F-9C15-89E863874C61}" destId="{37877AF2-CDA8-4517-A09E-2B1C7298579F}" srcOrd="3" destOrd="0" presId="urn:microsoft.com/office/officeart/2005/8/layout/hList7"/>
    <dgm:cxn modelId="{0F8CDB69-C152-49DD-B944-98FBCE90E990}" type="presParOf" srcId="{191C3A92-A62F-4BD1-9920-38B9FBEBD471}" destId="{5D4166FC-9CB7-425A-8157-08703E22D15E}" srcOrd="3" destOrd="0" presId="urn:microsoft.com/office/officeart/2005/8/layout/hList7"/>
    <dgm:cxn modelId="{5C492EC9-4CEA-4D1F-B665-3216833D0ECC}" type="presParOf" srcId="{191C3A92-A62F-4BD1-9920-38B9FBEBD471}" destId="{9F62EB74-D4CF-4022-A184-46DF8A2FC03A}" srcOrd="4" destOrd="0" presId="urn:microsoft.com/office/officeart/2005/8/layout/hList7"/>
    <dgm:cxn modelId="{EA989A0E-7367-42AE-81CD-DA5AA651A56D}" type="presParOf" srcId="{9F62EB74-D4CF-4022-A184-46DF8A2FC03A}" destId="{AC434DA0-852E-4586-BFB0-B640D619D1A2}" srcOrd="0" destOrd="0" presId="urn:microsoft.com/office/officeart/2005/8/layout/hList7"/>
    <dgm:cxn modelId="{1CF267B2-F42C-403E-991C-65925DD06549}" type="presParOf" srcId="{9F62EB74-D4CF-4022-A184-46DF8A2FC03A}" destId="{FD8F3CB7-219A-42B1-BA90-BF8FA02D5AD0}" srcOrd="1" destOrd="0" presId="urn:microsoft.com/office/officeart/2005/8/layout/hList7"/>
    <dgm:cxn modelId="{B5829FFE-4FFA-40E4-8E45-8FEE0A32B006}" type="presParOf" srcId="{9F62EB74-D4CF-4022-A184-46DF8A2FC03A}" destId="{A72FD92C-7E93-4443-8D3E-235223B9AEF4}" srcOrd="2" destOrd="0" presId="urn:microsoft.com/office/officeart/2005/8/layout/hList7"/>
    <dgm:cxn modelId="{9FCC0213-3C46-4B86-92B9-E0A70711915B}" type="presParOf" srcId="{9F62EB74-D4CF-4022-A184-46DF8A2FC03A}" destId="{AC880680-A920-4F27-9A1F-6AB97A731D05}" srcOrd="3" destOrd="0" presId="urn:microsoft.com/office/officeart/2005/8/layout/hList7"/>
    <dgm:cxn modelId="{A0029DC5-FE88-418E-9163-4E0D5F4813CF}" type="presParOf" srcId="{191C3A92-A62F-4BD1-9920-38B9FBEBD471}" destId="{2091682B-7283-4E34-A322-CC4B799E7DBA}" srcOrd="5" destOrd="0" presId="urn:microsoft.com/office/officeart/2005/8/layout/hList7"/>
    <dgm:cxn modelId="{18DCB055-A153-4657-AF9D-ACA8378AB090}" type="presParOf" srcId="{191C3A92-A62F-4BD1-9920-38B9FBEBD471}" destId="{4B8089BC-3C9A-4FD9-A2CB-8B37F348EDF3}" srcOrd="6" destOrd="0" presId="urn:microsoft.com/office/officeart/2005/8/layout/hList7"/>
    <dgm:cxn modelId="{E0362484-62EC-4EDE-8F7C-126FC0D6CFE4}" type="presParOf" srcId="{4B8089BC-3C9A-4FD9-A2CB-8B37F348EDF3}" destId="{C904F188-D8ED-45F4-A5B8-931C6D1361DE}" srcOrd="0" destOrd="0" presId="urn:microsoft.com/office/officeart/2005/8/layout/hList7"/>
    <dgm:cxn modelId="{4C08B274-9463-4DD9-9A95-9CD0B3796AD5}" type="presParOf" srcId="{4B8089BC-3C9A-4FD9-A2CB-8B37F348EDF3}" destId="{3F9CA77D-8834-49A3-B7AF-3FAB3663F3C1}" srcOrd="1" destOrd="0" presId="urn:microsoft.com/office/officeart/2005/8/layout/hList7"/>
    <dgm:cxn modelId="{0858F479-B5C5-466F-A03C-8E21204D1FB8}" type="presParOf" srcId="{4B8089BC-3C9A-4FD9-A2CB-8B37F348EDF3}" destId="{7AC939BB-4057-459C-883D-9F026AA341B8}" srcOrd="2" destOrd="0" presId="urn:microsoft.com/office/officeart/2005/8/layout/hList7"/>
    <dgm:cxn modelId="{4A2BBA63-CE7B-491F-AB4A-28513807AC41}" type="presParOf" srcId="{4B8089BC-3C9A-4FD9-A2CB-8B37F348EDF3}" destId="{7F604F54-96E4-4D30-8566-AB0439426413}" srcOrd="3" destOrd="0" presId="urn:microsoft.com/office/officeart/2005/8/layout/hList7"/>
    <dgm:cxn modelId="{04D79752-42CF-4410-8E7E-53911D28872B}" type="presParOf" srcId="{191C3A92-A62F-4BD1-9920-38B9FBEBD471}" destId="{61220BFB-F3AD-4A38-8705-C1A7A536AFA9}" srcOrd="7" destOrd="0" presId="urn:microsoft.com/office/officeart/2005/8/layout/hList7"/>
    <dgm:cxn modelId="{41B4A332-7ACA-446A-A1CA-A6F3CFDAE73E}" type="presParOf" srcId="{191C3A92-A62F-4BD1-9920-38B9FBEBD471}" destId="{3C39B0E5-D4A7-4136-9AEB-F06127578F14}" srcOrd="8" destOrd="0" presId="urn:microsoft.com/office/officeart/2005/8/layout/hList7"/>
    <dgm:cxn modelId="{DFEDBC5E-BB0C-43C2-8AE6-99912FA25826}" type="presParOf" srcId="{3C39B0E5-D4A7-4136-9AEB-F06127578F14}" destId="{2DB141D9-FF90-47C5-BD4F-88763D4F7573}" srcOrd="0" destOrd="0" presId="urn:microsoft.com/office/officeart/2005/8/layout/hList7"/>
    <dgm:cxn modelId="{BED709E3-24FA-45F8-9245-0D9B19C7D161}" type="presParOf" srcId="{3C39B0E5-D4A7-4136-9AEB-F06127578F14}" destId="{8622761C-BE91-4A98-9453-BE045E285B68}" srcOrd="1" destOrd="0" presId="urn:microsoft.com/office/officeart/2005/8/layout/hList7"/>
    <dgm:cxn modelId="{107D0173-264B-44C3-9873-86E8DB38CCC9}" type="presParOf" srcId="{3C39B0E5-D4A7-4136-9AEB-F06127578F14}" destId="{CAB369C1-F1DC-4D0E-B682-726217387E89}" srcOrd="2" destOrd="0" presId="urn:microsoft.com/office/officeart/2005/8/layout/hList7"/>
    <dgm:cxn modelId="{CE995C9F-2E88-4355-97A3-2F6AD3E85649}" type="presParOf" srcId="{3C39B0E5-D4A7-4136-9AEB-F06127578F14}" destId="{42176CC6-E7C9-42D5-B8C3-EA5D3D3B1BA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C94529-3FC7-4607-AEF2-8ECE38D9A9B5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3885C40-A32F-4B2D-A211-1970AFED878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Epidemiology and data interpretation</a:t>
          </a:r>
          <a:endParaRPr lang="en-US"/>
        </a:p>
      </dgm:t>
    </dgm:pt>
    <dgm:pt modelId="{40E35F8E-1E44-4605-8722-97C7DCA0B6C8}" type="parTrans" cxnId="{7864C27C-D69A-481D-9444-031430992C9A}">
      <dgm:prSet/>
      <dgm:spPr/>
      <dgm:t>
        <a:bodyPr/>
        <a:lstStyle/>
        <a:p>
          <a:endParaRPr lang="en-US"/>
        </a:p>
      </dgm:t>
    </dgm:pt>
    <dgm:pt modelId="{CCB8AE70-1291-410F-9BD5-1D70BE9ED380}" type="sibTrans" cxnId="{7864C27C-D69A-481D-9444-031430992C9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56E48D4-EDB9-4F26-9201-C6F34AC2269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Strategic thinking and systems leadership</a:t>
          </a:r>
          <a:endParaRPr lang="en-US" dirty="0"/>
        </a:p>
      </dgm:t>
    </dgm:pt>
    <dgm:pt modelId="{BBAC1B98-9105-4DE7-92D8-BD44EE8E4943}" type="parTrans" cxnId="{3993333B-EBC6-42A5-AD99-848BBF771147}">
      <dgm:prSet/>
      <dgm:spPr/>
      <dgm:t>
        <a:bodyPr/>
        <a:lstStyle/>
        <a:p>
          <a:endParaRPr lang="en-US"/>
        </a:p>
      </dgm:t>
    </dgm:pt>
    <dgm:pt modelId="{83471D14-92AD-47CC-8149-77B854986931}" type="sibTrans" cxnId="{3993333B-EBC6-42A5-AD99-848BBF77114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7E70F6D-E6A8-428C-8EFC-786BF21D3EE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Communication and influencing</a:t>
          </a:r>
          <a:endParaRPr lang="en-US"/>
        </a:p>
      </dgm:t>
    </dgm:pt>
    <dgm:pt modelId="{5F3969E4-352E-494D-906D-825E3BD40B5D}" type="parTrans" cxnId="{CD35B6EC-B0C6-4921-9BE2-18CCB0D3A4E1}">
      <dgm:prSet/>
      <dgm:spPr/>
      <dgm:t>
        <a:bodyPr/>
        <a:lstStyle/>
        <a:p>
          <a:endParaRPr lang="en-US"/>
        </a:p>
      </dgm:t>
    </dgm:pt>
    <dgm:pt modelId="{BE5361C8-C405-495A-B1A0-559622369115}" type="sibTrans" cxnId="{CD35B6EC-B0C6-4921-9BE2-18CCB0D3A4E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07F96FB-40DB-4795-9852-71FF1B03A58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Policy analysis and service design</a:t>
          </a:r>
          <a:endParaRPr lang="en-US"/>
        </a:p>
      </dgm:t>
    </dgm:pt>
    <dgm:pt modelId="{9335C45B-28F6-4EB1-B366-8B1A15ACB055}" type="parTrans" cxnId="{FEE548F4-180E-419E-BDC8-7046D740234A}">
      <dgm:prSet/>
      <dgm:spPr/>
      <dgm:t>
        <a:bodyPr/>
        <a:lstStyle/>
        <a:p>
          <a:endParaRPr lang="en-US"/>
        </a:p>
      </dgm:t>
    </dgm:pt>
    <dgm:pt modelId="{E54284A0-3593-4E3C-B31A-C7DA38CC16E0}" type="sibTrans" cxnId="{FEE548F4-180E-419E-BDC8-7046D740234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4941D77-C73A-468E-9A30-AEFA2C15275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Collaborative working</a:t>
          </a:r>
          <a:endParaRPr lang="en-US" dirty="0"/>
        </a:p>
      </dgm:t>
    </dgm:pt>
    <dgm:pt modelId="{4CB0CE20-203E-457D-8FCA-18C798EBDC40}" type="parTrans" cxnId="{8B9698C4-4115-4ACB-ABA3-693365FC97D2}">
      <dgm:prSet/>
      <dgm:spPr/>
      <dgm:t>
        <a:bodyPr/>
        <a:lstStyle/>
        <a:p>
          <a:endParaRPr lang="en-US"/>
        </a:p>
      </dgm:t>
    </dgm:pt>
    <dgm:pt modelId="{F3AD52DC-AF2B-45DD-8F68-197904034F87}" type="sibTrans" cxnId="{8B9698C4-4115-4ACB-ABA3-693365FC97D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B005543-371C-4380-8C5A-DD5841D5349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Critical appraisal of clinical evidence</a:t>
          </a:r>
        </a:p>
      </dgm:t>
    </dgm:pt>
    <dgm:pt modelId="{3AC848C1-8D3F-4D49-8F45-D3AC4D13E523}" type="parTrans" cxnId="{C6C58610-2D90-460E-9F2B-70ACF8DE53EC}">
      <dgm:prSet/>
      <dgm:spPr/>
      <dgm:t>
        <a:bodyPr/>
        <a:lstStyle/>
        <a:p>
          <a:endParaRPr lang="en-GB"/>
        </a:p>
      </dgm:t>
    </dgm:pt>
    <dgm:pt modelId="{BDB5A6B9-533E-466B-9231-D24BA1F1D386}" type="sibTrans" cxnId="{C6C58610-2D90-460E-9F2B-70ACF8DE53EC}">
      <dgm:prSet/>
      <dgm:spPr/>
      <dgm:t>
        <a:bodyPr/>
        <a:lstStyle/>
        <a:p>
          <a:endParaRPr lang="en-GB"/>
        </a:p>
      </dgm:t>
    </dgm:pt>
    <dgm:pt modelId="{46247EC8-B5A8-4628-B24D-E3A8EC098393}" type="pres">
      <dgm:prSet presAssocID="{99C94529-3FC7-4607-AEF2-8ECE38D9A9B5}" presName="root" presStyleCnt="0">
        <dgm:presLayoutVars>
          <dgm:dir/>
          <dgm:resizeHandles val="exact"/>
        </dgm:presLayoutVars>
      </dgm:prSet>
      <dgm:spPr/>
    </dgm:pt>
    <dgm:pt modelId="{D1DE79A9-6284-43EA-B15A-875E5FABAC2E}" type="pres">
      <dgm:prSet presAssocID="{99C94529-3FC7-4607-AEF2-8ECE38D9A9B5}" presName="container" presStyleCnt="0">
        <dgm:presLayoutVars>
          <dgm:dir/>
          <dgm:resizeHandles val="exact"/>
        </dgm:presLayoutVars>
      </dgm:prSet>
      <dgm:spPr/>
    </dgm:pt>
    <dgm:pt modelId="{16332CD1-2E2F-4764-A194-22E42AFA410D}" type="pres">
      <dgm:prSet presAssocID="{73885C40-A32F-4B2D-A211-1970AFED878B}" presName="compNode" presStyleCnt="0"/>
      <dgm:spPr/>
    </dgm:pt>
    <dgm:pt modelId="{4DEF91A6-5C27-4061-9213-92DDCA7B5124}" type="pres">
      <dgm:prSet presAssocID="{73885C40-A32F-4B2D-A211-1970AFED878B}" presName="iconBgRect" presStyleLbl="bgShp" presStyleIdx="0" presStyleCnt="6"/>
      <dgm:spPr/>
    </dgm:pt>
    <dgm:pt modelId="{D56FA7E5-22A6-47AF-B59C-234C92C2B068}" type="pres">
      <dgm:prSet presAssocID="{73885C40-A32F-4B2D-A211-1970AFED878B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AA2DF229-320D-433E-982B-7EE20D96ADB9}" type="pres">
      <dgm:prSet presAssocID="{73885C40-A32F-4B2D-A211-1970AFED878B}" presName="spaceRect" presStyleCnt="0"/>
      <dgm:spPr/>
    </dgm:pt>
    <dgm:pt modelId="{17476F16-4EEB-4E53-A2E4-325F401AC75B}" type="pres">
      <dgm:prSet presAssocID="{73885C40-A32F-4B2D-A211-1970AFED878B}" presName="textRect" presStyleLbl="revTx" presStyleIdx="0" presStyleCnt="6">
        <dgm:presLayoutVars>
          <dgm:chMax val="1"/>
          <dgm:chPref val="1"/>
        </dgm:presLayoutVars>
      </dgm:prSet>
      <dgm:spPr/>
    </dgm:pt>
    <dgm:pt modelId="{2A8D136E-10D1-4BD2-9516-D2A8E513BA46}" type="pres">
      <dgm:prSet presAssocID="{CCB8AE70-1291-410F-9BD5-1D70BE9ED380}" presName="sibTrans" presStyleLbl="sibTrans2D1" presStyleIdx="0" presStyleCnt="0"/>
      <dgm:spPr/>
    </dgm:pt>
    <dgm:pt modelId="{0F4E635A-1BC8-4DFC-BC76-8BFC8F7E8961}" type="pres">
      <dgm:prSet presAssocID="{556E48D4-EDB9-4F26-9201-C6F34AC22690}" presName="compNode" presStyleCnt="0"/>
      <dgm:spPr/>
    </dgm:pt>
    <dgm:pt modelId="{163CBF2F-C201-43AA-92D2-8FE67EC4860C}" type="pres">
      <dgm:prSet presAssocID="{556E48D4-EDB9-4F26-9201-C6F34AC22690}" presName="iconBgRect" presStyleLbl="bgShp" presStyleIdx="1" presStyleCnt="6"/>
      <dgm:spPr/>
    </dgm:pt>
    <dgm:pt modelId="{DD1EBAB8-90A0-46E6-8D82-2BC59C351EDA}" type="pres">
      <dgm:prSet presAssocID="{556E48D4-EDB9-4F26-9201-C6F34AC2269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8F61CEB-AAB6-4976-AA74-C1158CD1D8B0}" type="pres">
      <dgm:prSet presAssocID="{556E48D4-EDB9-4F26-9201-C6F34AC22690}" presName="spaceRect" presStyleCnt="0"/>
      <dgm:spPr/>
    </dgm:pt>
    <dgm:pt modelId="{AC777DF3-6E30-423D-91D8-559569F15688}" type="pres">
      <dgm:prSet presAssocID="{556E48D4-EDB9-4F26-9201-C6F34AC22690}" presName="textRect" presStyleLbl="revTx" presStyleIdx="1" presStyleCnt="6">
        <dgm:presLayoutVars>
          <dgm:chMax val="1"/>
          <dgm:chPref val="1"/>
        </dgm:presLayoutVars>
      </dgm:prSet>
      <dgm:spPr/>
    </dgm:pt>
    <dgm:pt modelId="{E8A1663C-49C2-4759-97B8-EE86F174EC87}" type="pres">
      <dgm:prSet presAssocID="{83471D14-92AD-47CC-8149-77B854986931}" presName="sibTrans" presStyleLbl="sibTrans2D1" presStyleIdx="0" presStyleCnt="0"/>
      <dgm:spPr/>
    </dgm:pt>
    <dgm:pt modelId="{EE274846-68B9-4544-8536-540A34D4626F}" type="pres">
      <dgm:prSet presAssocID="{D7E70F6D-E6A8-428C-8EFC-786BF21D3EEB}" presName="compNode" presStyleCnt="0"/>
      <dgm:spPr/>
    </dgm:pt>
    <dgm:pt modelId="{3A4FF49C-7B91-4D0D-8BF6-2EA748BCF1C2}" type="pres">
      <dgm:prSet presAssocID="{D7E70F6D-E6A8-428C-8EFC-786BF21D3EEB}" presName="iconBgRect" presStyleLbl="bgShp" presStyleIdx="2" presStyleCnt="6"/>
      <dgm:spPr/>
    </dgm:pt>
    <dgm:pt modelId="{9CA27872-E55B-4F68-96C7-7A7AB362A2C3}" type="pres">
      <dgm:prSet presAssocID="{D7E70F6D-E6A8-428C-8EFC-786BF21D3EE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584009E-A074-4CCF-A120-3DF552852EB8}" type="pres">
      <dgm:prSet presAssocID="{D7E70F6D-E6A8-428C-8EFC-786BF21D3EEB}" presName="spaceRect" presStyleCnt="0"/>
      <dgm:spPr/>
    </dgm:pt>
    <dgm:pt modelId="{BD276980-4486-4E17-A673-4EBBDF67676D}" type="pres">
      <dgm:prSet presAssocID="{D7E70F6D-E6A8-428C-8EFC-786BF21D3EEB}" presName="textRect" presStyleLbl="revTx" presStyleIdx="2" presStyleCnt="6">
        <dgm:presLayoutVars>
          <dgm:chMax val="1"/>
          <dgm:chPref val="1"/>
        </dgm:presLayoutVars>
      </dgm:prSet>
      <dgm:spPr/>
    </dgm:pt>
    <dgm:pt modelId="{EB259B9C-217C-43B6-9A88-81038F6F5B5E}" type="pres">
      <dgm:prSet presAssocID="{BE5361C8-C405-495A-B1A0-559622369115}" presName="sibTrans" presStyleLbl="sibTrans2D1" presStyleIdx="0" presStyleCnt="0"/>
      <dgm:spPr/>
    </dgm:pt>
    <dgm:pt modelId="{79E1A403-E2E5-433C-9144-0B965743E5A0}" type="pres">
      <dgm:prSet presAssocID="{D07F96FB-40DB-4795-9852-71FF1B03A58B}" presName="compNode" presStyleCnt="0"/>
      <dgm:spPr/>
    </dgm:pt>
    <dgm:pt modelId="{78D48A7B-F733-41CC-B0D2-5FDA599D6837}" type="pres">
      <dgm:prSet presAssocID="{D07F96FB-40DB-4795-9852-71FF1B03A58B}" presName="iconBgRect" presStyleLbl="bgShp" presStyleIdx="3" presStyleCnt="6"/>
      <dgm:spPr/>
    </dgm:pt>
    <dgm:pt modelId="{11DE99F1-80CE-4E31-B011-AB1AB75DAFBF}" type="pres">
      <dgm:prSet presAssocID="{D07F96FB-40DB-4795-9852-71FF1B03A58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2DA3348D-CB73-4FFD-9B3C-1F1E5E50EB29}" type="pres">
      <dgm:prSet presAssocID="{D07F96FB-40DB-4795-9852-71FF1B03A58B}" presName="spaceRect" presStyleCnt="0"/>
      <dgm:spPr/>
    </dgm:pt>
    <dgm:pt modelId="{93E33560-00DF-4737-BBC3-A2A16D74403F}" type="pres">
      <dgm:prSet presAssocID="{D07F96FB-40DB-4795-9852-71FF1B03A58B}" presName="textRect" presStyleLbl="revTx" presStyleIdx="3" presStyleCnt="6">
        <dgm:presLayoutVars>
          <dgm:chMax val="1"/>
          <dgm:chPref val="1"/>
        </dgm:presLayoutVars>
      </dgm:prSet>
      <dgm:spPr/>
    </dgm:pt>
    <dgm:pt modelId="{BAE33C1A-6301-48E3-8194-7E71FFA3104C}" type="pres">
      <dgm:prSet presAssocID="{E54284A0-3593-4E3C-B31A-C7DA38CC16E0}" presName="sibTrans" presStyleLbl="sibTrans2D1" presStyleIdx="0" presStyleCnt="0"/>
      <dgm:spPr/>
    </dgm:pt>
    <dgm:pt modelId="{9B7535DB-E8E3-493F-808F-174DB7EF5A3C}" type="pres">
      <dgm:prSet presAssocID="{24941D77-C73A-468E-9A30-AEFA2C15275C}" presName="compNode" presStyleCnt="0"/>
      <dgm:spPr/>
    </dgm:pt>
    <dgm:pt modelId="{CBDAA028-F069-4899-8A3B-90FA6BE94D39}" type="pres">
      <dgm:prSet presAssocID="{24941D77-C73A-468E-9A30-AEFA2C15275C}" presName="iconBgRect" presStyleLbl="bgShp" presStyleIdx="4" presStyleCnt="6"/>
      <dgm:spPr/>
    </dgm:pt>
    <dgm:pt modelId="{A7F0C1FA-8908-4907-9B30-14AA8A9B77FC}" type="pres">
      <dgm:prSet presAssocID="{24941D77-C73A-468E-9A30-AEFA2C15275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B0EF30FC-B998-464B-A62B-DAC8D2F98BA2}" type="pres">
      <dgm:prSet presAssocID="{24941D77-C73A-468E-9A30-AEFA2C15275C}" presName="spaceRect" presStyleCnt="0"/>
      <dgm:spPr/>
    </dgm:pt>
    <dgm:pt modelId="{BF315FFA-4545-4BDF-83F7-ECB265796FC1}" type="pres">
      <dgm:prSet presAssocID="{24941D77-C73A-468E-9A30-AEFA2C15275C}" presName="textRect" presStyleLbl="revTx" presStyleIdx="4" presStyleCnt="6">
        <dgm:presLayoutVars>
          <dgm:chMax val="1"/>
          <dgm:chPref val="1"/>
        </dgm:presLayoutVars>
      </dgm:prSet>
      <dgm:spPr/>
    </dgm:pt>
    <dgm:pt modelId="{BF50373E-7C8F-4972-9837-AF8D3D07B596}" type="pres">
      <dgm:prSet presAssocID="{F3AD52DC-AF2B-45DD-8F68-197904034F87}" presName="sibTrans" presStyleLbl="sibTrans2D1" presStyleIdx="0" presStyleCnt="0"/>
      <dgm:spPr/>
    </dgm:pt>
    <dgm:pt modelId="{2C17BC04-2EA7-4D14-95A2-CF0FB4F35769}" type="pres">
      <dgm:prSet presAssocID="{1B005543-371C-4380-8C5A-DD5841D5349D}" presName="compNode" presStyleCnt="0"/>
      <dgm:spPr/>
    </dgm:pt>
    <dgm:pt modelId="{32434EEA-10ED-4D07-95DF-363A83BB441A}" type="pres">
      <dgm:prSet presAssocID="{1B005543-371C-4380-8C5A-DD5841D5349D}" presName="iconBgRect" presStyleLbl="bgShp" presStyleIdx="5" presStyleCnt="6"/>
      <dgm:spPr/>
    </dgm:pt>
    <dgm:pt modelId="{0C8D0F26-5528-4697-BDA9-893B97F87E6C}" type="pres">
      <dgm:prSet presAssocID="{1B005543-371C-4380-8C5A-DD5841D5349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with solid fill"/>
        </a:ext>
      </dgm:extLst>
    </dgm:pt>
    <dgm:pt modelId="{CF7E9C84-18C5-4D0B-8107-A0D26CA4BA75}" type="pres">
      <dgm:prSet presAssocID="{1B005543-371C-4380-8C5A-DD5841D5349D}" presName="spaceRect" presStyleCnt="0"/>
      <dgm:spPr/>
    </dgm:pt>
    <dgm:pt modelId="{15EC2795-E45A-4A6F-A990-B62A610AE09A}" type="pres">
      <dgm:prSet presAssocID="{1B005543-371C-4380-8C5A-DD5841D5349D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4BD8730B-BE69-4F4D-95E4-7B6A823E748E}" type="presOf" srcId="{BE5361C8-C405-495A-B1A0-559622369115}" destId="{EB259B9C-217C-43B6-9A88-81038F6F5B5E}" srcOrd="0" destOrd="0" presId="urn:microsoft.com/office/officeart/2018/2/layout/IconCircleList"/>
    <dgm:cxn modelId="{C6C58610-2D90-460E-9F2B-70ACF8DE53EC}" srcId="{99C94529-3FC7-4607-AEF2-8ECE38D9A9B5}" destId="{1B005543-371C-4380-8C5A-DD5841D5349D}" srcOrd="5" destOrd="0" parTransId="{3AC848C1-8D3F-4D49-8F45-D3AC4D13E523}" sibTransId="{BDB5A6B9-533E-466B-9231-D24BA1F1D386}"/>
    <dgm:cxn modelId="{2B600417-81C2-4592-84D4-029ED7DE7418}" type="presOf" srcId="{F3AD52DC-AF2B-45DD-8F68-197904034F87}" destId="{BF50373E-7C8F-4972-9837-AF8D3D07B596}" srcOrd="0" destOrd="0" presId="urn:microsoft.com/office/officeart/2018/2/layout/IconCircleList"/>
    <dgm:cxn modelId="{3993333B-EBC6-42A5-AD99-848BBF771147}" srcId="{99C94529-3FC7-4607-AEF2-8ECE38D9A9B5}" destId="{556E48D4-EDB9-4F26-9201-C6F34AC22690}" srcOrd="1" destOrd="0" parTransId="{BBAC1B98-9105-4DE7-92D8-BD44EE8E4943}" sibTransId="{83471D14-92AD-47CC-8149-77B854986931}"/>
    <dgm:cxn modelId="{615E3845-FF39-43EE-82B9-46261B668FD5}" type="presOf" srcId="{83471D14-92AD-47CC-8149-77B854986931}" destId="{E8A1663C-49C2-4759-97B8-EE86F174EC87}" srcOrd="0" destOrd="0" presId="urn:microsoft.com/office/officeart/2018/2/layout/IconCircleList"/>
    <dgm:cxn modelId="{6C52CB6E-70AB-4221-A6AA-822D79F5FEF8}" type="presOf" srcId="{556E48D4-EDB9-4F26-9201-C6F34AC22690}" destId="{AC777DF3-6E30-423D-91D8-559569F15688}" srcOrd="0" destOrd="0" presId="urn:microsoft.com/office/officeart/2018/2/layout/IconCircleList"/>
    <dgm:cxn modelId="{C8282355-204D-42C0-A44B-B13F05F790C1}" type="presOf" srcId="{99C94529-3FC7-4607-AEF2-8ECE38D9A9B5}" destId="{46247EC8-B5A8-4628-B24D-E3A8EC098393}" srcOrd="0" destOrd="0" presId="urn:microsoft.com/office/officeart/2018/2/layout/IconCircleList"/>
    <dgm:cxn modelId="{7864C27C-D69A-481D-9444-031430992C9A}" srcId="{99C94529-3FC7-4607-AEF2-8ECE38D9A9B5}" destId="{73885C40-A32F-4B2D-A211-1970AFED878B}" srcOrd="0" destOrd="0" parTransId="{40E35F8E-1E44-4605-8722-97C7DCA0B6C8}" sibTransId="{CCB8AE70-1291-410F-9BD5-1D70BE9ED380}"/>
    <dgm:cxn modelId="{58363D81-0383-4CF5-8285-3DC2D2AABF5E}" type="presOf" srcId="{E54284A0-3593-4E3C-B31A-C7DA38CC16E0}" destId="{BAE33C1A-6301-48E3-8194-7E71FFA3104C}" srcOrd="0" destOrd="0" presId="urn:microsoft.com/office/officeart/2018/2/layout/IconCircleList"/>
    <dgm:cxn modelId="{C610AD97-C8F4-4AAE-86DA-D21439CBA067}" type="presOf" srcId="{CCB8AE70-1291-410F-9BD5-1D70BE9ED380}" destId="{2A8D136E-10D1-4BD2-9516-D2A8E513BA46}" srcOrd="0" destOrd="0" presId="urn:microsoft.com/office/officeart/2018/2/layout/IconCircleList"/>
    <dgm:cxn modelId="{AA4BB4A0-154C-4B6F-89BD-ED7829A23B42}" type="presOf" srcId="{D7E70F6D-E6A8-428C-8EFC-786BF21D3EEB}" destId="{BD276980-4486-4E17-A673-4EBBDF67676D}" srcOrd="0" destOrd="0" presId="urn:microsoft.com/office/officeart/2018/2/layout/IconCircleList"/>
    <dgm:cxn modelId="{2898EEA8-EB45-4828-961C-F46D0A87A6D5}" type="presOf" srcId="{D07F96FB-40DB-4795-9852-71FF1B03A58B}" destId="{93E33560-00DF-4737-BBC3-A2A16D74403F}" srcOrd="0" destOrd="0" presId="urn:microsoft.com/office/officeart/2018/2/layout/IconCircleList"/>
    <dgm:cxn modelId="{22898EBA-E2D0-48B2-B54D-8ECFB9CCAD15}" type="presOf" srcId="{1B005543-371C-4380-8C5A-DD5841D5349D}" destId="{15EC2795-E45A-4A6F-A990-B62A610AE09A}" srcOrd="0" destOrd="0" presId="urn:microsoft.com/office/officeart/2018/2/layout/IconCircleList"/>
    <dgm:cxn modelId="{8B9698C4-4115-4ACB-ABA3-693365FC97D2}" srcId="{99C94529-3FC7-4607-AEF2-8ECE38D9A9B5}" destId="{24941D77-C73A-468E-9A30-AEFA2C15275C}" srcOrd="4" destOrd="0" parTransId="{4CB0CE20-203E-457D-8FCA-18C798EBDC40}" sibTransId="{F3AD52DC-AF2B-45DD-8F68-197904034F87}"/>
    <dgm:cxn modelId="{98E944CB-E7E4-47B4-9338-03E30ADD7433}" type="presOf" srcId="{73885C40-A32F-4B2D-A211-1970AFED878B}" destId="{17476F16-4EEB-4E53-A2E4-325F401AC75B}" srcOrd="0" destOrd="0" presId="urn:microsoft.com/office/officeart/2018/2/layout/IconCircleList"/>
    <dgm:cxn modelId="{D83C05D1-58C3-4595-970A-730A55DAD61C}" type="presOf" srcId="{24941D77-C73A-468E-9A30-AEFA2C15275C}" destId="{BF315FFA-4545-4BDF-83F7-ECB265796FC1}" srcOrd="0" destOrd="0" presId="urn:microsoft.com/office/officeart/2018/2/layout/IconCircleList"/>
    <dgm:cxn modelId="{CD35B6EC-B0C6-4921-9BE2-18CCB0D3A4E1}" srcId="{99C94529-3FC7-4607-AEF2-8ECE38D9A9B5}" destId="{D7E70F6D-E6A8-428C-8EFC-786BF21D3EEB}" srcOrd="2" destOrd="0" parTransId="{5F3969E4-352E-494D-906D-825E3BD40B5D}" sibTransId="{BE5361C8-C405-495A-B1A0-559622369115}"/>
    <dgm:cxn modelId="{FEE548F4-180E-419E-BDC8-7046D740234A}" srcId="{99C94529-3FC7-4607-AEF2-8ECE38D9A9B5}" destId="{D07F96FB-40DB-4795-9852-71FF1B03A58B}" srcOrd="3" destOrd="0" parTransId="{9335C45B-28F6-4EB1-B366-8B1A15ACB055}" sibTransId="{E54284A0-3593-4E3C-B31A-C7DA38CC16E0}"/>
    <dgm:cxn modelId="{F6C15F60-03B6-471B-8E47-65A00FF4F8A4}" type="presParOf" srcId="{46247EC8-B5A8-4628-B24D-E3A8EC098393}" destId="{D1DE79A9-6284-43EA-B15A-875E5FABAC2E}" srcOrd="0" destOrd="0" presId="urn:microsoft.com/office/officeart/2018/2/layout/IconCircleList"/>
    <dgm:cxn modelId="{0FF44EBB-681D-47C9-A54A-65CDB373EC6B}" type="presParOf" srcId="{D1DE79A9-6284-43EA-B15A-875E5FABAC2E}" destId="{16332CD1-2E2F-4764-A194-22E42AFA410D}" srcOrd="0" destOrd="0" presId="urn:microsoft.com/office/officeart/2018/2/layout/IconCircleList"/>
    <dgm:cxn modelId="{6CAE7F45-FC6D-40F3-87B5-0DFB726517A7}" type="presParOf" srcId="{16332CD1-2E2F-4764-A194-22E42AFA410D}" destId="{4DEF91A6-5C27-4061-9213-92DDCA7B5124}" srcOrd="0" destOrd="0" presId="urn:microsoft.com/office/officeart/2018/2/layout/IconCircleList"/>
    <dgm:cxn modelId="{D14091CF-C12F-4CEE-9459-88529B445163}" type="presParOf" srcId="{16332CD1-2E2F-4764-A194-22E42AFA410D}" destId="{D56FA7E5-22A6-47AF-B59C-234C92C2B068}" srcOrd="1" destOrd="0" presId="urn:microsoft.com/office/officeart/2018/2/layout/IconCircleList"/>
    <dgm:cxn modelId="{5371D5BB-D6F7-4750-AE4E-31B738161EF7}" type="presParOf" srcId="{16332CD1-2E2F-4764-A194-22E42AFA410D}" destId="{AA2DF229-320D-433E-982B-7EE20D96ADB9}" srcOrd="2" destOrd="0" presId="urn:microsoft.com/office/officeart/2018/2/layout/IconCircleList"/>
    <dgm:cxn modelId="{25206802-191F-4E29-9E43-DC64C31BC1A0}" type="presParOf" srcId="{16332CD1-2E2F-4764-A194-22E42AFA410D}" destId="{17476F16-4EEB-4E53-A2E4-325F401AC75B}" srcOrd="3" destOrd="0" presId="urn:microsoft.com/office/officeart/2018/2/layout/IconCircleList"/>
    <dgm:cxn modelId="{A3CB88CF-9E6D-4620-87ED-B20F674E5CDD}" type="presParOf" srcId="{D1DE79A9-6284-43EA-B15A-875E5FABAC2E}" destId="{2A8D136E-10D1-4BD2-9516-D2A8E513BA46}" srcOrd="1" destOrd="0" presId="urn:microsoft.com/office/officeart/2018/2/layout/IconCircleList"/>
    <dgm:cxn modelId="{61CC974E-6A2F-466F-9920-4AC395F9A4E6}" type="presParOf" srcId="{D1DE79A9-6284-43EA-B15A-875E5FABAC2E}" destId="{0F4E635A-1BC8-4DFC-BC76-8BFC8F7E8961}" srcOrd="2" destOrd="0" presId="urn:microsoft.com/office/officeart/2018/2/layout/IconCircleList"/>
    <dgm:cxn modelId="{84F0B373-E5E6-4752-917D-647DBFDFCCB3}" type="presParOf" srcId="{0F4E635A-1BC8-4DFC-BC76-8BFC8F7E8961}" destId="{163CBF2F-C201-43AA-92D2-8FE67EC4860C}" srcOrd="0" destOrd="0" presId="urn:microsoft.com/office/officeart/2018/2/layout/IconCircleList"/>
    <dgm:cxn modelId="{B616AA6F-B21C-46BD-884C-F864EAB558F9}" type="presParOf" srcId="{0F4E635A-1BC8-4DFC-BC76-8BFC8F7E8961}" destId="{DD1EBAB8-90A0-46E6-8D82-2BC59C351EDA}" srcOrd="1" destOrd="0" presId="urn:microsoft.com/office/officeart/2018/2/layout/IconCircleList"/>
    <dgm:cxn modelId="{9906884B-D7A4-4A1F-B616-6819B692A6F6}" type="presParOf" srcId="{0F4E635A-1BC8-4DFC-BC76-8BFC8F7E8961}" destId="{C8F61CEB-AAB6-4976-AA74-C1158CD1D8B0}" srcOrd="2" destOrd="0" presId="urn:microsoft.com/office/officeart/2018/2/layout/IconCircleList"/>
    <dgm:cxn modelId="{34ABB2CA-4636-4E4F-8AEF-187DEB290440}" type="presParOf" srcId="{0F4E635A-1BC8-4DFC-BC76-8BFC8F7E8961}" destId="{AC777DF3-6E30-423D-91D8-559569F15688}" srcOrd="3" destOrd="0" presId="urn:microsoft.com/office/officeart/2018/2/layout/IconCircleList"/>
    <dgm:cxn modelId="{3A338D64-06AD-461B-B0A8-5EA706F8E944}" type="presParOf" srcId="{D1DE79A9-6284-43EA-B15A-875E5FABAC2E}" destId="{E8A1663C-49C2-4759-97B8-EE86F174EC87}" srcOrd="3" destOrd="0" presId="urn:microsoft.com/office/officeart/2018/2/layout/IconCircleList"/>
    <dgm:cxn modelId="{778FC9E5-B59D-4380-A489-1CE85309633D}" type="presParOf" srcId="{D1DE79A9-6284-43EA-B15A-875E5FABAC2E}" destId="{EE274846-68B9-4544-8536-540A34D4626F}" srcOrd="4" destOrd="0" presId="urn:microsoft.com/office/officeart/2018/2/layout/IconCircleList"/>
    <dgm:cxn modelId="{7B1F0E07-4618-4A40-9D17-8F2646FDD2F4}" type="presParOf" srcId="{EE274846-68B9-4544-8536-540A34D4626F}" destId="{3A4FF49C-7B91-4D0D-8BF6-2EA748BCF1C2}" srcOrd="0" destOrd="0" presId="urn:microsoft.com/office/officeart/2018/2/layout/IconCircleList"/>
    <dgm:cxn modelId="{9BCA07DB-0292-4EB9-8891-4D411C71EFFC}" type="presParOf" srcId="{EE274846-68B9-4544-8536-540A34D4626F}" destId="{9CA27872-E55B-4F68-96C7-7A7AB362A2C3}" srcOrd="1" destOrd="0" presId="urn:microsoft.com/office/officeart/2018/2/layout/IconCircleList"/>
    <dgm:cxn modelId="{8A93808C-97AB-4AFE-B195-91B3CA179121}" type="presParOf" srcId="{EE274846-68B9-4544-8536-540A34D4626F}" destId="{0584009E-A074-4CCF-A120-3DF552852EB8}" srcOrd="2" destOrd="0" presId="urn:microsoft.com/office/officeart/2018/2/layout/IconCircleList"/>
    <dgm:cxn modelId="{0FB87693-B87D-420A-98BE-11EF97941E77}" type="presParOf" srcId="{EE274846-68B9-4544-8536-540A34D4626F}" destId="{BD276980-4486-4E17-A673-4EBBDF67676D}" srcOrd="3" destOrd="0" presId="urn:microsoft.com/office/officeart/2018/2/layout/IconCircleList"/>
    <dgm:cxn modelId="{BB284F23-092B-4750-9405-475CF9474D78}" type="presParOf" srcId="{D1DE79A9-6284-43EA-B15A-875E5FABAC2E}" destId="{EB259B9C-217C-43B6-9A88-81038F6F5B5E}" srcOrd="5" destOrd="0" presId="urn:microsoft.com/office/officeart/2018/2/layout/IconCircleList"/>
    <dgm:cxn modelId="{AC1BBA11-027B-49EF-A01B-162131B7219D}" type="presParOf" srcId="{D1DE79A9-6284-43EA-B15A-875E5FABAC2E}" destId="{79E1A403-E2E5-433C-9144-0B965743E5A0}" srcOrd="6" destOrd="0" presId="urn:microsoft.com/office/officeart/2018/2/layout/IconCircleList"/>
    <dgm:cxn modelId="{3788D893-7E20-4D68-918F-C97537B22E0C}" type="presParOf" srcId="{79E1A403-E2E5-433C-9144-0B965743E5A0}" destId="{78D48A7B-F733-41CC-B0D2-5FDA599D6837}" srcOrd="0" destOrd="0" presId="urn:microsoft.com/office/officeart/2018/2/layout/IconCircleList"/>
    <dgm:cxn modelId="{7D24FA97-27AD-45AF-9BD2-3817AAFD8D20}" type="presParOf" srcId="{79E1A403-E2E5-433C-9144-0B965743E5A0}" destId="{11DE99F1-80CE-4E31-B011-AB1AB75DAFBF}" srcOrd="1" destOrd="0" presId="urn:microsoft.com/office/officeart/2018/2/layout/IconCircleList"/>
    <dgm:cxn modelId="{FBFEDCF7-1304-4919-B444-C9520CD64A22}" type="presParOf" srcId="{79E1A403-E2E5-433C-9144-0B965743E5A0}" destId="{2DA3348D-CB73-4FFD-9B3C-1F1E5E50EB29}" srcOrd="2" destOrd="0" presId="urn:microsoft.com/office/officeart/2018/2/layout/IconCircleList"/>
    <dgm:cxn modelId="{A0DD886D-DF9F-436C-ADA5-6CD3F5ED83C5}" type="presParOf" srcId="{79E1A403-E2E5-433C-9144-0B965743E5A0}" destId="{93E33560-00DF-4737-BBC3-A2A16D74403F}" srcOrd="3" destOrd="0" presId="urn:microsoft.com/office/officeart/2018/2/layout/IconCircleList"/>
    <dgm:cxn modelId="{A5FC5727-C663-453D-AAEC-F96CACE53540}" type="presParOf" srcId="{D1DE79A9-6284-43EA-B15A-875E5FABAC2E}" destId="{BAE33C1A-6301-48E3-8194-7E71FFA3104C}" srcOrd="7" destOrd="0" presId="urn:microsoft.com/office/officeart/2018/2/layout/IconCircleList"/>
    <dgm:cxn modelId="{19F74CB8-A7E2-43D5-A141-8628066F6D77}" type="presParOf" srcId="{D1DE79A9-6284-43EA-B15A-875E5FABAC2E}" destId="{9B7535DB-E8E3-493F-808F-174DB7EF5A3C}" srcOrd="8" destOrd="0" presId="urn:microsoft.com/office/officeart/2018/2/layout/IconCircleList"/>
    <dgm:cxn modelId="{E23E9CB5-A1A8-480B-AB0D-7C7FA7C3C404}" type="presParOf" srcId="{9B7535DB-E8E3-493F-808F-174DB7EF5A3C}" destId="{CBDAA028-F069-4899-8A3B-90FA6BE94D39}" srcOrd="0" destOrd="0" presId="urn:microsoft.com/office/officeart/2018/2/layout/IconCircleList"/>
    <dgm:cxn modelId="{A5315FED-054E-4A6F-9D78-E554315D1371}" type="presParOf" srcId="{9B7535DB-E8E3-493F-808F-174DB7EF5A3C}" destId="{A7F0C1FA-8908-4907-9B30-14AA8A9B77FC}" srcOrd="1" destOrd="0" presId="urn:microsoft.com/office/officeart/2018/2/layout/IconCircleList"/>
    <dgm:cxn modelId="{97BEE8F0-CAB0-4883-8139-21DAA746632B}" type="presParOf" srcId="{9B7535DB-E8E3-493F-808F-174DB7EF5A3C}" destId="{B0EF30FC-B998-464B-A62B-DAC8D2F98BA2}" srcOrd="2" destOrd="0" presId="urn:microsoft.com/office/officeart/2018/2/layout/IconCircleList"/>
    <dgm:cxn modelId="{3941D978-3947-4FB5-BD57-AB47EB69AC7E}" type="presParOf" srcId="{9B7535DB-E8E3-493F-808F-174DB7EF5A3C}" destId="{BF315FFA-4545-4BDF-83F7-ECB265796FC1}" srcOrd="3" destOrd="0" presId="urn:microsoft.com/office/officeart/2018/2/layout/IconCircleList"/>
    <dgm:cxn modelId="{29DB706A-E9B5-4D9C-9C2D-1B2CDACB4AE4}" type="presParOf" srcId="{D1DE79A9-6284-43EA-B15A-875E5FABAC2E}" destId="{BF50373E-7C8F-4972-9837-AF8D3D07B596}" srcOrd="9" destOrd="0" presId="urn:microsoft.com/office/officeart/2018/2/layout/IconCircleList"/>
    <dgm:cxn modelId="{1EB8EE9A-7152-4DF8-BBC1-33E34E548459}" type="presParOf" srcId="{D1DE79A9-6284-43EA-B15A-875E5FABAC2E}" destId="{2C17BC04-2EA7-4D14-95A2-CF0FB4F35769}" srcOrd="10" destOrd="0" presId="urn:microsoft.com/office/officeart/2018/2/layout/IconCircleList"/>
    <dgm:cxn modelId="{8B3C7DC0-0257-445B-B9CB-AA405D05A54B}" type="presParOf" srcId="{2C17BC04-2EA7-4D14-95A2-CF0FB4F35769}" destId="{32434EEA-10ED-4D07-95DF-363A83BB441A}" srcOrd="0" destOrd="0" presId="urn:microsoft.com/office/officeart/2018/2/layout/IconCircleList"/>
    <dgm:cxn modelId="{02425B90-1B08-4B88-AD6F-942839DFBA9F}" type="presParOf" srcId="{2C17BC04-2EA7-4D14-95A2-CF0FB4F35769}" destId="{0C8D0F26-5528-4697-BDA9-893B97F87E6C}" srcOrd="1" destOrd="0" presId="urn:microsoft.com/office/officeart/2018/2/layout/IconCircleList"/>
    <dgm:cxn modelId="{1B1C2F90-E1CD-4D38-BB3E-215203061E07}" type="presParOf" srcId="{2C17BC04-2EA7-4D14-95A2-CF0FB4F35769}" destId="{CF7E9C84-18C5-4D0B-8107-A0D26CA4BA75}" srcOrd="2" destOrd="0" presId="urn:microsoft.com/office/officeart/2018/2/layout/IconCircleList"/>
    <dgm:cxn modelId="{9F40C5BA-BDBB-4927-B95B-7B53A0AF87BC}" type="presParOf" srcId="{2C17BC04-2EA7-4D14-95A2-CF0FB4F35769}" destId="{15EC2795-E45A-4A6F-A990-B62A610AE09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D81389-1B0D-46D4-8324-85E0ED33A11E}" type="doc">
      <dgm:prSet loTypeId="urn:microsoft.com/office/officeart/2005/8/layout/chevron1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2DAA653-B13C-4D27-AC78-6B4C66713340}">
      <dgm:prSet/>
      <dgm:spPr/>
      <dgm:t>
        <a:bodyPr/>
        <a:lstStyle/>
        <a:p>
          <a:r>
            <a:rPr lang="en-GB" b="1"/>
            <a:t>Entry Points</a:t>
          </a:r>
          <a:r>
            <a:rPr lang="en-GB"/>
            <a:t>: </a:t>
          </a:r>
          <a:endParaRPr lang="en-US"/>
        </a:p>
      </dgm:t>
    </dgm:pt>
    <dgm:pt modelId="{33DD1743-576C-45A2-BA70-D4BE63C059AE}" type="parTrans" cxnId="{14EEE30D-1278-4AE8-85DF-435E10652EAA}">
      <dgm:prSet/>
      <dgm:spPr/>
      <dgm:t>
        <a:bodyPr/>
        <a:lstStyle/>
        <a:p>
          <a:endParaRPr lang="en-US"/>
        </a:p>
      </dgm:t>
    </dgm:pt>
    <dgm:pt modelId="{B809F5BD-E710-4A4F-8414-6660D43730CE}" type="sibTrans" cxnId="{14EEE30D-1278-4AE8-85DF-435E10652EAA}">
      <dgm:prSet/>
      <dgm:spPr/>
      <dgm:t>
        <a:bodyPr/>
        <a:lstStyle/>
        <a:p>
          <a:endParaRPr lang="en-US"/>
        </a:p>
      </dgm:t>
    </dgm:pt>
    <dgm:pt modelId="{9018C8F2-62D4-4D1C-97A1-69368F2A70E4}">
      <dgm:prSet/>
      <dgm:spPr/>
      <dgm:t>
        <a:bodyPr/>
        <a:lstStyle/>
        <a:p>
          <a:r>
            <a:rPr lang="en-GB" dirty="0"/>
            <a:t>Public Health Specialty Training (medical and non-medical routes) </a:t>
          </a:r>
          <a:endParaRPr lang="en-US" dirty="0"/>
        </a:p>
      </dgm:t>
    </dgm:pt>
    <dgm:pt modelId="{378936FE-0846-4E85-83FE-3B1F7EED91DF}" type="parTrans" cxnId="{48A7298B-CC9B-4E3A-BAC7-5728EB1A20A7}">
      <dgm:prSet/>
      <dgm:spPr/>
      <dgm:t>
        <a:bodyPr/>
        <a:lstStyle/>
        <a:p>
          <a:endParaRPr lang="en-US"/>
        </a:p>
      </dgm:t>
    </dgm:pt>
    <dgm:pt modelId="{9B5EC4FF-DA10-4BE9-AA51-245D1CAB135E}" type="sibTrans" cxnId="{48A7298B-CC9B-4E3A-BAC7-5728EB1A20A7}">
      <dgm:prSet/>
      <dgm:spPr/>
      <dgm:t>
        <a:bodyPr/>
        <a:lstStyle/>
        <a:p>
          <a:endParaRPr lang="en-US"/>
        </a:p>
      </dgm:t>
    </dgm:pt>
    <dgm:pt modelId="{B4449C39-4149-4CE9-8FE9-C1C6BFAFBD8E}">
      <dgm:prSet/>
      <dgm:spPr/>
      <dgm:t>
        <a:bodyPr/>
        <a:lstStyle/>
        <a:p>
          <a:r>
            <a:rPr lang="en-GB" dirty="0"/>
            <a:t>Fellowships (e.g. FPH, Darzi) </a:t>
          </a:r>
          <a:endParaRPr lang="en-US" dirty="0"/>
        </a:p>
      </dgm:t>
    </dgm:pt>
    <dgm:pt modelId="{D9E2E9FA-5B26-43C4-AD64-5B937E96E21B}" type="parTrans" cxnId="{D2961E77-DBF8-4656-9AC9-0DB3D0E04530}">
      <dgm:prSet/>
      <dgm:spPr/>
      <dgm:t>
        <a:bodyPr/>
        <a:lstStyle/>
        <a:p>
          <a:endParaRPr lang="en-US"/>
        </a:p>
      </dgm:t>
    </dgm:pt>
    <dgm:pt modelId="{EC25E796-E694-45A3-9378-16022C33EF9C}" type="sibTrans" cxnId="{D2961E77-DBF8-4656-9AC9-0DB3D0E04530}">
      <dgm:prSet/>
      <dgm:spPr/>
      <dgm:t>
        <a:bodyPr/>
        <a:lstStyle/>
        <a:p>
          <a:endParaRPr lang="en-US"/>
        </a:p>
      </dgm:t>
    </dgm:pt>
    <dgm:pt modelId="{8B7C03DE-DCC8-4A9B-994F-51BC86C511E2}">
      <dgm:prSet/>
      <dgm:spPr/>
      <dgm:t>
        <a:bodyPr/>
        <a:lstStyle/>
        <a:p>
          <a:r>
            <a:rPr lang="en-GB" dirty="0"/>
            <a:t>Academic/Public Health MSc or PhD </a:t>
          </a:r>
          <a:endParaRPr lang="en-US" dirty="0"/>
        </a:p>
      </dgm:t>
    </dgm:pt>
    <dgm:pt modelId="{784D88C0-A231-4576-879B-64D65FAD6EFA}" type="parTrans" cxnId="{87F07A76-183E-42C9-8930-1E5D25C29F45}">
      <dgm:prSet/>
      <dgm:spPr/>
      <dgm:t>
        <a:bodyPr/>
        <a:lstStyle/>
        <a:p>
          <a:endParaRPr lang="en-US"/>
        </a:p>
      </dgm:t>
    </dgm:pt>
    <dgm:pt modelId="{85EE803A-6B29-48BE-BC01-751BA12542C4}" type="sibTrans" cxnId="{87F07A76-183E-42C9-8930-1E5D25C29F45}">
      <dgm:prSet/>
      <dgm:spPr/>
      <dgm:t>
        <a:bodyPr/>
        <a:lstStyle/>
        <a:p>
          <a:endParaRPr lang="en-US"/>
        </a:p>
      </dgm:t>
    </dgm:pt>
    <dgm:pt modelId="{3E7AE820-7DB1-4993-830B-549BFAFA4A46}">
      <dgm:prSet/>
      <dgm:spPr/>
      <dgm:t>
        <a:bodyPr/>
        <a:lstStyle/>
        <a:p>
          <a:r>
            <a:rPr lang="en-GB" b="1" dirty="0"/>
            <a:t>Early Career Roles</a:t>
          </a:r>
          <a:r>
            <a:rPr lang="en-GB" dirty="0"/>
            <a:t>: </a:t>
          </a:r>
          <a:endParaRPr lang="en-US" dirty="0"/>
        </a:p>
      </dgm:t>
    </dgm:pt>
    <dgm:pt modelId="{9ACA6C22-DF41-4908-9F89-7909F1DAC317}" type="parTrans" cxnId="{EEF6ACF6-82CF-4809-8A94-7779F8BE7259}">
      <dgm:prSet/>
      <dgm:spPr/>
      <dgm:t>
        <a:bodyPr/>
        <a:lstStyle/>
        <a:p>
          <a:endParaRPr lang="en-US"/>
        </a:p>
      </dgm:t>
    </dgm:pt>
    <dgm:pt modelId="{F96D382E-6E7B-44F2-B95D-2B029E6656DA}" type="sibTrans" cxnId="{EEF6ACF6-82CF-4809-8A94-7779F8BE7259}">
      <dgm:prSet/>
      <dgm:spPr/>
      <dgm:t>
        <a:bodyPr/>
        <a:lstStyle/>
        <a:p>
          <a:endParaRPr lang="en-US"/>
        </a:p>
      </dgm:t>
    </dgm:pt>
    <dgm:pt modelId="{F4753167-4F40-44CF-9E5A-75A372643368}">
      <dgm:prSet/>
      <dgm:spPr/>
      <dgm:t>
        <a:bodyPr/>
        <a:lstStyle/>
        <a:p>
          <a:r>
            <a:rPr lang="en-GB" dirty="0"/>
            <a:t>Public Health Practitioner </a:t>
          </a:r>
          <a:endParaRPr lang="en-US" dirty="0"/>
        </a:p>
      </dgm:t>
    </dgm:pt>
    <dgm:pt modelId="{4D2306B0-78D9-4F4D-B378-6D751AAB464A}" type="parTrans" cxnId="{95515B68-4094-4EFA-B16A-1C1966B9ECD1}">
      <dgm:prSet/>
      <dgm:spPr/>
      <dgm:t>
        <a:bodyPr/>
        <a:lstStyle/>
        <a:p>
          <a:endParaRPr lang="en-US"/>
        </a:p>
      </dgm:t>
    </dgm:pt>
    <dgm:pt modelId="{3B438C73-23DA-4773-8E98-5CA87C56B377}" type="sibTrans" cxnId="{95515B68-4094-4EFA-B16A-1C1966B9ECD1}">
      <dgm:prSet/>
      <dgm:spPr/>
      <dgm:t>
        <a:bodyPr/>
        <a:lstStyle/>
        <a:p>
          <a:endParaRPr lang="en-US"/>
        </a:p>
      </dgm:t>
    </dgm:pt>
    <dgm:pt modelId="{851B4BE0-4DC0-4AF7-8603-2D9B9AD7AD15}">
      <dgm:prSet/>
      <dgm:spPr/>
      <dgm:t>
        <a:bodyPr/>
        <a:lstStyle/>
        <a:p>
          <a:r>
            <a:rPr lang="en-GB"/>
            <a:t>Specialty Registrar </a:t>
          </a:r>
          <a:endParaRPr lang="en-US"/>
        </a:p>
      </dgm:t>
    </dgm:pt>
    <dgm:pt modelId="{52AA4ED4-7402-400B-80FD-7A0B767F675E}" type="parTrans" cxnId="{0C9037BD-DD20-4E89-9D9F-74A43A22B8F7}">
      <dgm:prSet/>
      <dgm:spPr/>
      <dgm:t>
        <a:bodyPr/>
        <a:lstStyle/>
        <a:p>
          <a:endParaRPr lang="en-US"/>
        </a:p>
      </dgm:t>
    </dgm:pt>
    <dgm:pt modelId="{48F3F4F6-8B17-4A96-99B7-5E4D655D24E0}" type="sibTrans" cxnId="{0C9037BD-DD20-4E89-9D9F-74A43A22B8F7}">
      <dgm:prSet/>
      <dgm:spPr/>
      <dgm:t>
        <a:bodyPr/>
        <a:lstStyle/>
        <a:p>
          <a:endParaRPr lang="en-US"/>
        </a:p>
      </dgm:t>
    </dgm:pt>
    <dgm:pt modelId="{7D2CE4AD-9195-4E64-8C6B-8F3E5F23EB10}">
      <dgm:prSet/>
      <dgm:spPr/>
      <dgm:t>
        <a:bodyPr/>
        <a:lstStyle/>
        <a:p>
          <a:r>
            <a:rPr lang="en-GB" dirty="0"/>
            <a:t>Analyst or Project Manager in ICBs or NHS England </a:t>
          </a:r>
          <a:endParaRPr lang="en-US" dirty="0"/>
        </a:p>
      </dgm:t>
    </dgm:pt>
    <dgm:pt modelId="{EEA7FA3D-3B12-42B1-BD62-28AF89ED9E91}" type="parTrans" cxnId="{BE8A5EB6-C34D-4515-846C-A4449BF09876}">
      <dgm:prSet/>
      <dgm:spPr/>
      <dgm:t>
        <a:bodyPr/>
        <a:lstStyle/>
        <a:p>
          <a:endParaRPr lang="en-US"/>
        </a:p>
      </dgm:t>
    </dgm:pt>
    <dgm:pt modelId="{B08AEF48-4FCD-4A16-B004-1520A81A14F2}" type="sibTrans" cxnId="{BE8A5EB6-C34D-4515-846C-A4449BF09876}">
      <dgm:prSet/>
      <dgm:spPr/>
      <dgm:t>
        <a:bodyPr/>
        <a:lstStyle/>
        <a:p>
          <a:endParaRPr lang="en-US"/>
        </a:p>
      </dgm:t>
    </dgm:pt>
    <dgm:pt modelId="{1297B8FA-DE00-4FCE-8ECC-3160786F64F2}">
      <dgm:prSet/>
      <dgm:spPr/>
      <dgm:t>
        <a:bodyPr/>
        <a:lstStyle/>
        <a:p>
          <a:r>
            <a:rPr lang="en-GB" b="1" dirty="0"/>
            <a:t>Mid-Career Roles</a:t>
          </a:r>
          <a:r>
            <a:rPr lang="en-GB" dirty="0"/>
            <a:t>: </a:t>
          </a:r>
          <a:endParaRPr lang="en-US" dirty="0"/>
        </a:p>
      </dgm:t>
    </dgm:pt>
    <dgm:pt modelId="{19B359B7-94C7-4EEE-9E78-B2D51B179F49}" type="parTrans" cxnId="{FE1AE6FE-DE22-4471-B969-316C60534ECD}">
      <dgm:prSet/>
      <dgm:spPr/>
      <dgm:t>
        <a:bodyPr/>
        <a:lstStyle/>
        <a:p>
          <a:endParaRPr lang="en-US"/>
        </a:p>
      </dgm:t>
    </dgm:pt>
    <dgm:pt modelId="{A57FED38-3D89-4760-B5AC-2E82558689D3}" type="sibTrans" cxnId="{FE1AE6FE-DE22-4471-B969-316C60534ECD}">
      <dgm:prSet/>
      <dgm:spPr/>
      <dgm:t>
        <a:bodyPr/>
        <a:lstStyle/>
        <a:p>
          <a:endParaRPr lang="en-US"/>
        </a:p>
      </dgm:t>
    </dgm:pt>
    <dgm:pt modelId="{9D365BF8-03EB-40FC-ACDE-74E37510858E}">
      <dgm:prSet/>
      <dgm:spPr/>
      <dgm:t>
        <a:bodyPr/>
        <a:lstStyle/>
        <a:p>
          <a:r>
            <a:rPr lang="en-GB" dirty="0"/>
            <a:t>Consultant in Healthcare Public Health</a:t>
          </a:r>
          <a:endParaRPr lang="en-US" dirty="0"/>
        </a:p>
      </dgm:t>
    </dgm:pt>
    <dgm:pt modelId="{C523F578-EBAE-409D-9598-D2AF75E668E2}" type="parTrans" cxnId="{2E462E9D-2097-4E79-98E9-D2CF5216FBFF}">
      <dgm:prSet/>
      <dgm:spPr/>
      <dgm:t>
        <a:bodyPr/>
        <a:lstStyle/>
        <a:p>
          <a:endParaRPr lang="en-US"/>
        </a:p>
      </dgm:t>
    </dgm:pt>
    <dgm:pt modelId="{97DE58E7-6B07-4B1A-9EBB-F3F3DC6F3F7E}" type="sibTrans" cxnId="{2E462E9D-2097-4E79-98E9-D2CF5216FBFF}">
      <dgm:prSet/>
      <dgm:spPr/>
      <dgm:t>
        <a:bodyPr/>
        <a:lstStyle/>
        <a:p>
          <a:endParaRPr lang="en-US"/>
        </a:p>
      </dgm:t>
    </dgm:pt>
    <dgm:pt modelId="{BF071E41-CD90-4387-AC59-CD9536ED55F7}">
      <dgm:prSet/>
      <dgm:spPr/>
      <dgm:t>
        <a:bodyPr/>
        <a:lstStyle/>
        <a:p>
          <a:r>
            <a:rPr lang="en-GB" dirty="0"/>
            <a:t>Senior Public Health Manager </a:t>
          </a:r>
          <a:endParaRPr lang="en-US" dirty="0"/>
        </a:p>
      </dgm:t>
    </dgm:pt>
    <dgm:pt modelId="{164E9DCE-009D-4EDF-BB9A-20CA3AD5ECA4}" type="parTrans" cxnId="{774B2449-58FE-4266-B922-DE9C220C8828}">
      <dgm:prSet/>
      <dgm:spPr/>
      <dgm:t>
        <a:bodyPr/>
        <a:lstStyle/>
        <a:p>
          <a:endParaRPr lang="en-US"/>
        </a:p>
      </dgm:t>
    </dgm:pt>
    <dgm:pt modelId="{9F9DEFF6-8C90-4360-A950-F849A2ECE2B0}" type="sibTrans" cxnId="{774B2449-58FE-4266-B922-DE9C220C8828}">
      <dgm:prSet/>
      <dgm:spPr/>
      <dgm:t>
        <a:bodyPr/>
        <a:lstStyle/>
        <a:p>
          <a:endParaRPr lang="en-US"/>
        </a:p>
      </dgm:t>
    </dgm:pt>
    <dgm:pt modelId="{ECE4C4C6-18DE-4217-8EEA-654D2DD0261A}">
      <dgm:prSet/>
      <dgm:spPr/>
      <dgm:t>
        <a:bodyPr/>
        <a:lstStyle/>
        <a:p>
          <a:r>
            <a:rPr lang="en-GB" dirty="0"/>
            <a:t>Academic/Public Health Researcher </a:t>
          </a:r>
          <a:endParaRPr lang="en-US" dirty="0"/>
        </a:p>
      </dgm:t>
    </dgm:pt>
    <dgm:pt modelId="{0DD392A5-2913-43AF-A733-B9FB213E5260}" type="parTrans" cxnId="{42C92FC5-0B2F-4473-87BC-4120AB3DE9E8}">
      <dgm:prSet/>
      <dgm:spPr/>
      <dgm:t>
        <a:bodyPr/>
        <a:lstStyle/>
        <a:p>
          <a:endParaRPr lang="en-US"/>
        </a:p>
      </dgm:t>
    </dgm:pt>
    <dgm:pt modelId="{B58DE4AC-734C-4FB8-A9D9-11E0753166D6}" type="sibTrans" cxnId="{42C92FC5-0B2F-4473-87BC-4120AB3DE9E8}">
      <dgm:prSet/>
      <dgm:spPr/>
      <dgm:t>
        <a:bodyPr/>
        <a:lstStyle/>
        <a:p>
          <a:endParaRPr lang="en-US"/>
        </a:p>
      </dgm:t>
    </dgm:pt>
    <dgm:pt modelId="{682FC27F-5A41-49EF-BFF8-4ADB713AE598}">
      <dgm:prSet/>
      <dgm:spPr/>
      <dgm:t>
        <a:bodyPr/>
        <a:lstStyle/>
        <a:p>
          <a:r>
            <a:rPr lang="en-GB" b="1" dirty="0"/>
            <a:t>Senior Leadership</a:t>
          </a:r>
          <a:r>
            <a:rPr lang="en-GB" dirty="0"/>
            <a:t>: </a:t>
          </a:r>
          <a:endParaRPr lang="en-US" dirty="0"/>
        </a:p>
      </dgm:t>
    </dgm:pt>
    <dgm:pt modelId="{95B6532C-ACF6-46E2-A449-4186149CAA63}" type="parTrans" cxnId="{761A36AE-9FD2-464D-9628-DCC6FE534585}">
      <dgm:prSet/>
      <dgm:spPr/>
      <dgm:t>
        <a:bodyPr/>
        <a:lstStyle/>
        <a:p>
          <a:endParaRPr lang="en-US"/>
        </a:p>
      </dgm:t>
    </dgm:pt>
    <dgm:pt modelId="{E539D42B-2482-4B6A-81D5-54C5E8B2BFDE}" type="sibTrans" cxnId="{761A36AE-9FD2-464D-9628-DCC6FE534585}">
      <dgm:prSet/>
      <dgm:spPr/>
      <dgm:t>
        <a:bodyPr/>
        <a:lstStyle/>
        <a:p>
          <a:endParaRPr lang="en-US"/>
        </a:p>
      </dgm:t>
    </dgm:pt>
    <dgm:pt modelId="{8C3A6121-E21D-4279-B1A6-2A54D22A579E}">
      <dgm:prSet/>
      <dgm:spPr/>
      <dgm:t>
        <a:bodyPr/>
        <a:lstStyle/>
        <a:p>
          <a:r>
            <a:rPr lang="en-GB" dirty="0"/>
            <a:t>Deputy </a:t>
          </a:r>
          <a:r>
            <a:rPr lang="en-GB"/>
            <a:t>Director of Healthcare </a:t>
          </a:r>
          <a:r>
            <a:rPr lang="en-GB" dirty="0"/>
            <a:t>Public Health </a:t>
          </a:r>
          <a:endParaRPr lang="en-US" dirty="0"/>
        </a:p>
      </dgm:t>
    </dgm:pt>
    <dgm:pt modelId="{7C57AF1C-630C-43C6-8525-4B869D8C39C6}" type="parTrans" cxnId="{0C2A9769-FD72-4994-AB09-A1888F574C85}">
      <dgm:prSet/>
      <dgm:spPr/>
      <dgm:t>
        <a:bodyPr/>
        <a:lstStyle/>
        <a:p>
          <a:endParaRPr lang="en-US"/>
        </a:p>
      </dgm:t>
    </dgm:pt>
    <dgm:pt modelId="{04E2C2A1-F3A5-4313-A344-085987D7758E}" type="sibTrans" cxnId="{0C2A9769-FD72-4994-AB09-A1888F574C85}">
      <dgm:prSet/>
      <dgm:spPr/>
      <dgm:t>
        <a:bodyPr/>
        <a:lstStyle/>
        <a:p>
          <a:endParaRPr lang="en-US"/>
        </a:p>
      </dgm:t>
    </dgm:pt>
    <dgm:pt modelId="{73FAEB61-9947-46C0-BFBF-517BA3C539B7}">
      <dgm:prSet/>
      <dgm:spPr/>
      <dgm:t>
        <a:bodyPr/>
        <a:lstStyle/>
        <a:p>
          <a:r>
            <a:rPr lang="en-GB" dirty="0"/>
            <a:t>Regional/National Public Health Lead </a:t>
          </a:r>
          <a:endParaRPr lang="en-US" dirty="0"/>
        </a:p>
      </dgm:t>
    </dgm:pt>
    <dgm:pt modelId="{A713DB71-F2D3-4A67-B4A0-2CAC5FA18B23}" type="parTrans" cxnId="{6C9C6B82-3471-488E-A1B6-1958BCF853BF}">
      <dgm:prSet/>
      <dgm:spPr/>
      <dgm:t>
        <a:bodyPr/>
        <a:lstStyle/>
        <a:p>
          <a:endParaRPr lang="en-US"/>
        </a:p>
      </dgm:t>
    </dgm:pt>
    <dgm:pt modelId="{AC1F09DA-FE71-4740-91AC-2AE58A16477D}" type="sibTrans" cxnId="{6C9C6B82-3471-488E-A1B6-1958BCF853BF}">
      <dgm:prSet/>
      <dgm:spPr/>
      <dgm:t>
        <a:bodyPr/>
        <a:lstStyle/>
        <a:p>
          <a:endParaRPr lang="en-US"/>
        </a:p>
      </dgm:t>
    </dgm:pt>
    <dgm:pt modelId="{A8EAFD61-F0AD-4105-926B-D3F2B5746E1E}">
      <dgm:prSet/>
      <dgm:spPr/>
      <dgm:t>
        <a:bodyPr/>
        <a:lstStyle/>
        <a:p>
          <a:r>
            <a:rPr lang="en-GB" dirty="0"/>
            <a:t>Chief Medical Officer/Public Health Advisor roles </a:t>
          </a:r>
          <a:endParaRPr lang="en-US" dirty="0"/>
        </a:p>
      </dgm:t>
    </dgm:pt>
    <dgm:pt modelId="{FA63A2AD-C69F-4068-BC68-587832E41424}" type="parTrans" cxnId="{794026A9-F7BA-4F5C-8E93-DB35DC22C027}">
      <dgm:prSet/>
      <dgm:spPr/>
      <dgm:t>
        <a:bodyPr/>
        <a:lstStyle/>
        <a:p>
          <a:endParaRPr lang="en-US"/>
        </a:p>
      </dgm:t>
    </dgm:pt>
    <dgm:pt modelId="{B37815B9-953C-4D75-82B7-87D2A915ED04}" type="sibTrans" cxnId="{794026A9-F7BA-4F5C-8E93-DB35DC22C027}">
      <dgm:prSet/>
      <dgm:spPr/>
      <dgm:t>
        <a:bodyPr/>
        <a:lstStyle/>
        <a:p>
          <a:endParaRPr lang="en-US"/>
        </a:p>
      </dgm:t>
    </dgm:pt>
    <dgm:pt modelId="{6F3DD093-7D5B-4AE5-AFE0-63F6D7CAD00F}">
      <dgm:prSet/>
      <dgm:spPr/>
      <dgm:t>
        <a:bodyPr/>
        <a:lstStyle/>
        <a:p>
          <a:r>
            <a:rPr lang="en-GB" b="1" dirty="0"/>
            <a:t>Cross-sector Opportunities</a:t>
          </a:r>
          <a:r>
            <a:rPr lang="en-GB" dirty="0"/>
            <a:t>: </a:t>
          </a:r>
          <a:endParaRPr lang="en-US" dirty="0"/>
        </a:p>
      </dgm:t>
    </dgm:pt>
    <dgm:pt modelId="{CCC802B8-86E3-472F-AB4D-79C9F83E0320}" type="parTrans" cxnId="{C4256DD1-2C00-4986-9F10-F3EFAF7B8154}">
      <dgm:prSet/>
      <dgm:spPr/>
      <dgm:t>
        <a:bodyPr/>
        <a:lstStyle/>
        <a:p>
          <a:endParaRPr lang="en-US"/>
        </a:p>
      </dgm:t>
    </dgm:pt>
    <dgm:pt modelId="{213E6CB1-A3C0-48B5-AA21-0C2B5763459D}" type="sibTrans" cxnId="{C4256DD1-2C00-4986-9F10-F3EFAF7B8154}">
      <dgm:prSet/>
      <dgm:spPr/>
      <dgm:t>
        <a:bodyPr/>
        <a:lstStyle/>
        <a:p>
          <a:endParaRPr lang="en-US"/>
        </a:p>
      </dgm:t>
    </dgm:pt>
    <dgm:pt modelId="{47D64B68-6B33-4B50-8587-9A8B855A90E6}">
      <dgm:prSet/>
      <dgm:spPr/>
      <dgm:t>
        <a:bodyPr/>
        <a:lstStyle/>
        <a:p>
          <a:r>
            <a:rPr lang="en-GB" dirty="0"/>
            <a:t>Policy roles in DHSC, NICE, NHS England </a:t>
          </a:r>
          <a:endParaRPr lang="en-US" dirty="0"/>
        </a:p>
      </dgm:t>
    </dgm:pt>
    <dgm:pt modelId="{4F100939-F75A-45CB-BE50-E2F285129707}" type="parTrans" cxnId="{CF9F30C7-275E-4C93-9FF7-9DC045686904}">
      <dgm:prSet/>
      <dgm:spPr/>
      <dgm:t>
        <a:bodyPr/>
        <a:lstStyle/>
        <a:p>
          <a:endParaRPr lang="en-US"/>
        </a:p>
      </dgm:t>
    </dgm:pt>
    <dgm:pt modelId="{F72F264A-82EE-4E22-8B47-1DF0295504E0}" type="sibTrans" cxnId="{CF9F30C7-275E-4C93-9FF7-9DC045686904}">
      <dgm:prSet/>
      <dgm:spPr/>
      <dgm:t>
        <a:bodyPr/>
        <a:lstStyle/>
        <a:p>
          <a:endParaRPr lang="en-US"/>
        </a:p>
      </dgm:t>
    </dgm:pt>
    <dgm:pt modelId="{443D0A3C-1979-46F3-B468-C599AD4BFC4D}">
      <dgm:prSet/>
      <dgm:spPr/>
      <dgm:t>
        <a:bodyPr/>
        <a:lstStyle/>
        <a:p>
          <a:r>
            <a:rPr lang="en-GB" dirty="0"/>
            <a:t>International health organisations (WHO, global NGOs) </a:t>
          </a:r>
          <a:endParaRPr lang="en-US" dirty="0"/>
        </a:p>
      </dgm:t>
    </dgm:pt>
    <dgm:pt modelId="{A82192B6-BF5A-4E6A-A8A1-FD858702AE3C}" type="parTrans" cxnId="{442C3EDB-92B0-4FE5-8FC9-C2276E828723}">
      <dgm:prSet/>
      <dgm:spPr/>
      <dgm:t>
        <a:bodyPr/>
        <a:lstStyle/>
        <a:p>
          <a:endParaRPr lang="en-US"/>
        </a:p>
      </dgm:t>
    </dgm:pt>
    <dgm:pt modelId="{EF3500A7-9F27-4FDB-BA46-EA537149534D}" type="sibTrans" cxnId="{442C3EDB-92B0-4FE5-8FC9-C2276E828723}">
      <dgm:prSet/>
      <dgm:spPr/>
      <dgm:t>
        <a:bodyPr/>
        <a:lstStyle/>
        <a:p>
          <a:endParaRPr lang="en-US"/>
        </a:p>
      </dgm:t>
    </dgm:pt>
    <dgm:pt modelId="{BCB407D5-61BE-432C-B1FC-9A8B95ECC0AD}" type="pres">
      <dgm:prSet presAssocID="{8CD81389-1B0D-46D4-8324-85E0ED33A11E}" presName="Name0" presStyleCnt="0">
        <dgm:presLayoutVars>
          <dgm:dir/>
          <dgm:animLvl val="lvl"/>
          <dgm:resizeHandles val="exact"/>
        </dgm:presLayoutVars>
      </dgm:prSet>
      <dgm:spPr/>
    </dgm:pt>
    <dgm:pt modelId="{ED8B4C7E-C32E-40E7-8309-C861E303268D}" type="pres">
      <dgm:prSet presAssocID="{22DAA653-B13C-4D27-AC78-6B4C66713340}" presName="composite" presStyleCnt="0"/>
      <dgm:spPr/>
    </dgm:pt>
    <dgm:pt modelId="{829CAFB9-43AE-4367-A92C-93765D0CB8BC}" type="pres">
      <dgm:prSet presAssocID="{22DAA653-B13C-4D27-AC78-6B4C66713340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01E2FE3E-A99B-4346-8929-50DA002C2E28}" type="pres">
      <dgm:prSet presAssocID="{22DAA653-B13C-4D27-AC78-6B4C66713340}" presName="desTx" presStyleLbl="revTx" presStyleIdx="0" presStyleCnt="5">
        <dgm:presLayoutVars>
          <dgm:bulletEnabled val="1"/>
        </dgm:presLayoutVars>
      </dgm:prSet>
      <dgm:spPr/>
    </dgm:pt>
    <dgm:pt modelId="{EDA8BAD3-8468-458D-9208-1252C0D97883}" type="pres">
      <dgm:prSet presAssocID="{B809F5BD-E710-4A4F-8414-6660D43730CE}" presName="space" presStyleCnt="0"/>
      <dgm:spPr/>
    </dgm:pt>
    <dgm:pt modelId="{59591A4F-5EB4-46BB-98F8-1F8CBA3053B5}" type="pres">
      <dgm:prSet presAssocID="{3E7AE820-7DB1-4993-830B-549BFAFA4A46}" presName="composite" presStyleCnt="0"/>
      <dgm:spPr/>
    </dgm:pt>
    <dgm:pt modelId="{3CB8D471-07CB-46B0-A84B-8D65FF57978A}" type="pres">
      <dgm:prSet presAssocID="{3E7AE820-7DB1-4993-830B-549BFAFA4A46}" presName="par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36722AEC-1A04-47F8-8C14-2EFB0EF9253E}" type="pres">
      <dgm:prSet presAssocID="{3E7AE820-7DB1-4993-830B-549BFAFA4A46}" presName="desTx" presStyleLbl="revTx" presStyleIdx="1" presStyleCnt="5">
        <dgm:presLayoutVars>
          <dgm:bulletEnabled val="1"/>
        </dgm:presLayoutVars>
      </dgm:prSet>
      <dgm:spPr/>
    </dgm:pt>
    <dgm:pt modelId="{3AB818BF-40C2-4B34-8446-4D857E5E3DBE}" type="pres">
      <dgm:prSet presAssocID="{F96D382E-6E7B-44F2-B95D-2B029E6656DA}" presName="space" presStyleCnt="0"/>
      <dgm:spPr/>
    </dgm:pt>
    <dgm:pt modelId="{6FCD3CD3-AA28-4444-A91C-838838AB14E7}" type="pres">
      <dgm:prSet presAssocID="{1297B8FA-DE00-4FCE-8ECC-3160786F64F2}" presName="composite" presStyleCnt="0"/>
      <dgm:spPr/>
    </dgm:pt>
    <dgm:pt modelId="{DE6FFA7F-C11D-4717-A16B-BCB93D79534D}" type="pres">
      <dgm:prSet presAssocID="{1297B8FA-DE00-4FCE-8ECC-3160786F64F2}" presName="par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C0B88B27-3CCC-4D17-8955-77F72656D379}" type="pres">
      <dgm:prSet presAssocID="{1297B8FA-DE00-4FCE-8ECC-3160786F64F2}" presName="desTx" presStyleLbl="revTx" presStyleIdx="2" presStyleCnt="5">
        <dgm:presLayoutVars>
          <dgm:bulletEnabled val="1"/>
        </dgm:presLayoutVars>
      </dgm:prSet>
      <dgm:spPr/>
    </dgm:pt>
    <dgm:pt modelId="{AD27DC92-BBF0-41D7-85E4-38DED83FD05E}" type="pres">
      <dgm:prSet presAssocID="{A57FED38-3D89-4760-B5AC-2E82558689D3}" presName="space" presStyleCnt="0"/>
      <dgm:spPr/>
    </dgm:pt>
    <dgm:pt modelId="{56389C53-EA4E-494D-A197-F82098E1449E}" type="pres">
      <dgm:prSet presAssocID="{682FC27F-5A41-49EF-BFF8-4ADB713AE598}" presName="composite" presStyleCnt="0"/>
      <dgm:spPr/>
    </dgm:pt>
    <dgm:pt modelId="{71061996-EEFF-4923-8B18-196D45BFF342}" type="pres">
      <dgm:prSet presAssocID="{682FC27F-5A41-49EF-BFF8-4ADB713AE598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8334D157-D871-4E31-9F78-483EDCFB8F75}" type="pres">
      <dgm:prSet presAssocID="{682FC27F-5A41-49EF-BFF8-4ADB713AE598}" presName="desTx" presStyleLbl="revTx" presStyleIdx="3" presStyleCnt="5">
        <dgm:presLayoutVars>
          <dgm:bulletEnabled val="1"/>
        </dgm:presLayoutVars>
      </dgm:prSet>
      <dgm:spPr/>
    </dgm:pt>
    <dgm:pt modelId="{4B973E81-342E-4197-884F-0C655046D358}" type="pres">
      <dgm:prSet presAssocID="{E539D42B-2482-4B6A-81D5-54C5E8B2BFDE}" presName="space" presStyleCnt="0"/>
      <dgm:spPr/>
    </dgm:pt>
    <dgm:pt modelId="{EDCD9790-73C6-4BDA-AA82-3D1C044735D8}" type="pres">
      <dgm:prSet presAssocID="{6F3DD093-7D5B-4AE5-AFE0-63F6D7CAD00F}" presName="composite" presStyleCnt="0"/>
      <dgm:spPr/>
    </dgm:pt>
    <dgm:pt modelId="{567A0C33-37A3-4518-A19C-8F3C677A33D4}" type="pres">
      <dgm:prSet presAssocID="{6F3DD093-7D5B-4AE5-AFE0-63F6D7CAD00F}" presName="par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443E6EC0-B9FA-4411-B8E2-0A9E7B4FAF5E}" type="pres">
      <dgm:prSet presAssocID="{6F3DD093-7D5B-4AE5-AFE0-63F6D7CAD00F}" presName="desTx" presStyleLbl="revTx" presStyleIdx="4" presStyleCnt="5">
        <dgm:presLayoutVars>
          <dgm:bulletEnabled val="1"/>
        </dgm:presLayoutVars>
      </dgm:prSet>
      <dgm:spPr/>
    </dgm:pt>
  </dgm:ptLst>
  <dgm:cxnLst>
    <dgm:cxn modelId="{0CC82A0D-6EEA-4CE3-ADDE-B1BE12AB8F45}" type="presOf" srcId="{8C3A6121-E21D-4279-B1A6-2A54D22A579E}" destId="{8334D157-D871-4E31-9F78-483EDCFB8F75}" srcOrd="0" destOrd="0" presId="urn:microsoft.com/office/officeart/2005/8/layout/chevron1"/>
    <dgm:cxn modelId="{14EEE30D-1278-4AE8-85DF-435E10652EAA}" srcId="{8CD81389-1B0D-46D4-8324-85E0ED33A11E}" destId="{22DAA653-B13C-4D27-AC78-6B4C66713340}" srcOrd="0" destOrd="0" parTransId="{33DD1743-576C-45A2-BA70-D4BE63C059AE}" sibTransId="{B809F5BD-E710-4A4F-8414-6660D43730CE}"/>
    <dgm:cxn modelId="{68507C11-435A-44FF-9E0B-50F489F61345}" type="presOf" srcId="{3E7AE820-7DB1-4993-830B-549BFAFA4A46}" destId="{3CB8D471-07CB-46B0-A84B-8D65FF57978A}" srcOrd="0" destOrd="0" presId="urn:microsoft.com/office/officeart/2005/8/layout/chevron1"/>
    <dgm:cxn modelId="{83078A12-015F-44C3-9C3F-ECD95A03EEAF}" type="presOf" srcId="{6F3DD093-7D5B-4AE5-AFE0-63F6D7CAD00F}" destId="{567A0C33-37A3-4518-A19C-8F3C677A33D4}" srcOrd="0" destOrd="0" presId="urn:microsoft.com/office/officeart/2005/8/layout/chevron1"/>
    <dgm:cxn modelId="{E749C325-E141-4541-9166-7EC5C11F0A24}" type="presOf" srcId="{7D2CE4AD-9195-4E64-8C6B-8F3E5F23EB10}" destId="{36722AEC-1A04-47F8-8C14-2EFB0EF9253E}" srcOrd="0" destOrd="2" presId="urn:microsoft.com/office/officeart/2005/8/layout/chevron1"/>
    <dgm:cxn modelId="{483CC229-E475-46D7-B3B6-87BA87A384F6}" type="presOf" srcId="{9D365BF8-03EB-40FC-ACDE-74E37510858E}" destId="{C0B88B27-3CCC-4D17-8955-77F72656D379}" srcOrd="0" destOrd="0" presId="urn:microsoft.com/office/officeart/2005/8/layout/chevron1"/>
    <dgm:cxn modelId="{88861734-0AA2-4FC0-8B4F-E7584EBF47B6}" type="presOf" srcId="{1297B8FA-DE00-4FCE-8ECC-3160786F64F2}" destId="{DE6FFA7F-C11D-4717-A16B-BCB93D79534D}" srcOrd="0" destOrd="0" presId="urn:microsoft.com/office/officeart/2005/8/layout/chevron1"/>
    <dgm:cxn modelId="{300A3536-DD3A-4E41-ABD3-D9B57DDAD2E4}" type="presOf" srcId="{682FC27F-5A41-49EF-BFF8-4ADB713AE598}" destId="{71061996-EEFF-4923-8B18-196D45BFF342}" srcOrd="0" destOrd="0" presId="urn:microsoft.com/office/officeart/2005/8/layout/chevron1"/>
    <dgm:cxn modelId="{7F47593A-ED18-438D-9029-992CC95177EE}" type="presOf" srcId="{9018C8F2-62D4-4D1C-97A1-69368F2A70E4}" destId="{01E2FE3E-A99B-4346-8929-50DA002C2E28}" srcOrd="0" destOrd="0" presId="urn:microsoft.com/office/officeart/2005/8/layout/chevron1"/>
    <dgm:cxn modelId="{0D75623E-D021-47EB-9046-8F3EA118E6BB}" type="presOf" srcId="{47D64B68-6B33-4B50-8587-9A8B855A90E6}" destId="{443E6EC0-B9FA-4411-B8E2-0A9E7B4FAF5E}" srcOrd="0" destOrd="0" presId="urn:microsoft.com/office/officeart/2005/8/layout/chevron1"/>
    <dgm:cxn modelId="{95515B68-4094-4EFA-B16A-1C1966B9ECD1}" srcId="{3E7AE820-7DB1-4993-830B-549BFAFA4A46}" destId="{F4753167-4F40-44CF-9E5A-75A372643368}" srcOrd="0" destOrd="0" parTransId="{4D2306B0-78D9-4F4D-B378-6D751AAB464A}" sibTransId="{3B438C73-23DA-4773-8E98-5CA87C56B377}"/>
    <dgm:cxn modelId="{774B2449-58FE-4266-B922-DE9C220C8828}" srcId="{1297B8FA-DE00-4FCE-8ECC-3160786F64F2}" destId="{BF071E41-CD90-4387-AC59-CD9536ED55F7}" srcOrd="1" destOrd="0" parTransId="{164E9DCE-009D-4EDF-BB9A-20CA3AD5ECA4}" sibTransId="{9F9DEFF6-8C90-4360-A950-F849A2ECE2B0}"/>
    <dgm:cxn modelId="{0C2A9769-FD72-4994-AB09-A1888F574C85}" srcId="{682FC27F-5A41-49EF-BFF8-4ADB713AE598}" destId="{8C3A6121-E21D-4279-B1A6-2A54D22A579E}" srcOrd="0" destOrd="0" parTransId="{7C57AF1C-630C-43C6-8525-4B869D8C39C6}" sibTransId="{04E2C2A1-F3A5-4313-A344-085987D7758E}"/>
    <dgm:cxn modelId="{0CAE236A-3BC5-434A-B8A8-1413443F0648}" type="presOf" srcId="{ECE4C4C6-18DE-4217-8EEA-654D2DD0261A}" destId="{C0B88B27-3CCC-4D17-8955-77F72656D379}" srcOrd="0" destOrd="2" presId="urn:microsoft.com/office/officeart/2005/8/layout/chevron1"/>
    <dgm:cxn modelId="{87F07A76-183E-42C9-8930-1E5D25C29F45}" srcId="{22DAA653-B13C-4D27-AC78-6B4C66713340}" destId="{8B7C03DE-DCC8-4A9B-994F-51BC86C511E2}" srcOrd="2" destOrd="0" parTransId="{784D88C0-A231-4576-879B-64D65FAD6EFA}" sibTransId="{85EE803A-6B29-48BE-BC01-751BA12542C4}"/>
    <dgm:cxn modelId="{D2961E77-DBF8-4656-9AC9-0DB3D0E04530}" srcId="{22DAA653-B13C-4D27-AC78-6B4C66713340}" destId="{B4449C39-4149-4CE9-8FE9-C1C6BFAFBD8E}" srcOrd="1" destOrd="0" parTransId="{D9E2E9FA-5B26-43C4-AD64-5B937E96E21B}" sibTransId="{EC25E796-E694-45A3-9378-16022C33EF9C}"/>
    <dgm:cxn modelId="{B3D2E95A-541D-4A45-A2D5-C4A1893BB839}" type="presOf" srcId="{BF071E41-CD90-4387-AC59-CD9536ED55F7}" destId="{C0B88B27-3CCC-4D17-8955-77F72656D379}" srcOrd="0" destOrd="1" presId="urn:microsoft.com/office/officeart/2005/8/layout/chevron1"/>
    <dgm:cxn modelId="{6C9C6B82-3471-488E-A1B6-1958BCF853BF}" srcId="{682FC27F-5A41-49EF-BFF8-4ADB713AE598}" destId="{73FAEB61-9947-46C0-BFBF-517BA3C539B7}" srcOrd="1" destOrd="0" parTransId="{A713DB71-F2D3-4A67-B4A0-2CAC5FA18B23}" sibTransId="{AC1F09DA-FE71-4740-91AC-2AE58A16477D}"/>
    <dgm:cxn modelId="{2BB75582-766A-40DC-BFDB-C489A8BE40D3}" type="presOf" srcId="{8B7C03DE-DCC8-4A9B-994F-51BC86C511E2}" destId="{01E2FE3E-A99B-4346-8929-50DA002C2E28}" srcOrd="0" destOrd="2" presId="urn:microsoft.com/office/officeart/2005/8/layout/chevron1"/>
    <dgm:cxn modelId="{503C7184-C02F-4DBB-ADF7-2ADB3CFB4977}" type="presOf" srcId="{8CD81389-1B0D-46D4-8324-85E0ED33A11E}" destId="{BCB407D5-61BE-432C-B1FC-9A8B95ECC0AD}" srcOrd="0" destOrd="0" presId="urn:microsoft.com/office/officeart/2005/8/layout/chevron1"/>
    <dgm:cxn modelId="{48A7298B-CC9B-4E3A-BAC7-5728EB1A20A7}" srcId="{22DAA653-B13C-4D27-AC78-6B4C66713340}" destId="{9018C8F2-62D4-4D1C-97A1-69368F2A70E4}" srcOrd="0" destOrd="0" parTransId="{378936FE-0846-4E85-83FE-3B1F7EED91DF}" sibTransId="{9B5EC4FF-DA10-4BE9-AA51-245D1CAB135E}"/>
    <dgm:cxn modelId="{D56FAD92-F41B-4A49-AA44-7894406F7B43}" type="presOf" srcId="{22DAA653-B13C-4D27-AC78-6B4C66713340}" destId="{829CAFB9-43AE-4367-A92C-93765D0CB8BC}" srcOrd="0" destOrd="0" presId="urn:microsoft.com/office/officeart/2005/8/layout/chevron1"/>
    <dgm:cxn modelId="{EDA19C9C-2CD6-4366-A7DF-B3D16194B78A}" type="presOf" srcId="{73FAEB61-9947-46C0-BFBF-517BA3C539B7}" destId="{8334D157-D871-4E31-9F78-483EDCFB8F75}" srcOrd="0" destOrd="1" presId="urn:microsoft.com/office/officeart/2005/8/layout/chevron1"/>
    <dgm:cxn modelId="{2E462E9D-2097-4E79-98E9-D2CF5216FBFF}" srcId="{1297B8FA-DE00-4FCE-8ECC-3160786F64F2}" destId="{9D365BF8-03EB-40FC-ACDE-74E37510858E}" srcOrd="0" destOrd="0" parTransId="{C523F578-EBAE-409D-9598-D2AF75E668E2}" sibTransId="{97DE58E7-6B07-4B1A-9EBB-F3F3DC6F3F7E}"/>
    <dgm:cxn modelId="{27BFFD9F-02A5-4564-BB98-D07F7E22C9BC}" type="presOf" srcId="{443D0A3C-1979-46F3-B468-C599AD4BFC4D}" destId="{443E6EC0-B9FA-4411-B8E2-0A9E7B4FAF5E}" srcOrd="0" destOrd="1" presId="urn:microsoft.com/office/officeart/2005/8/layout/chevron1"/>
    <dgm:cxn modelId="{794026A9-F7BA-4F5C-8E93-DB35DC22C027}" srcId="{682FC27F-5A41-49EF-BFF8-4ADB713AE598}" destId="{A8EAFD61-F0AD-4105-926B-D3F2B5746E1E}" srcOrd="2" destOrd="0" parTransId="{FA63A2AD-C69F-4068-BC68-587832E41424}" sibTransId="{B37815B9-953C-4D75-82B7-87D2A915ED04}"/>
    <dgm:cxn modelId="{761A36AE-9FD2-464D-9628-DCC6FE534585}" srcId="{8CD81389-1B0D-46D4-8324-85E0ED33A11E}" destId="{682FC27F-5A41-49EF-BFF8-4ADB713AE598}" srcOrd="3" destOrd="0" parTransId="{95B6532C-ACF6-46E2-A449-4186149CAA63}" sibTransId="{E539D42B-2482-4B6A-81D5-54C5E8B2BFDE}"/>
    <dgm:cxn modelId="{93C526B1-940A-4D3F-853F-1DB8A53806D2}" type="presOf" srcId="{A8EAFD61-F0AD-4105-926B-D3F2B5746E1E}" destId="{8334D157-D871-4E31-9F78-483EDCFB8F75}" srcOrd="0" destOrd="2" presId="urn:microsoft.com/office/officeart/2005/8/layout/chevron1"/>
    <dgm:cxn modelId="{AA1D17B6-D142-4C38-BF6E-1CF48B70DADE}" type="presOf" srcId="{851B4BE0-4DC0-4AF7-8603-2D9B9AD7AD15}" destId="{36722AEC-1A04-47F8-8C14-2EFB0EF9253E}" srcOrd="0" destOrd="1" presId="urn:microsoft.com/office/officeart/2005/8/layout/chevron1"/>
    <dgm:cxn modelId="{BE8A5EB6-C34D-4515-846C-A4449BF09876}" srcId="{3E7AE820-7DB1-4993-830B-549BFAFA4A46}" destId="{7D2CE4AD-9195-4E64-8C6B-8F3E5F23EB10}" srcOrd="2" destOrd="0" parTransId="{EEA7FA3D-3B12-42B1-BD62-28AF89ED9E91}" sibTransId="{B08AEF48-4FCD-4A16-B004-1520A81A14F2}"/>
    <dgm:cxn modelId="{0C9037BD-DD20-4E89-9D9F-74A43A22B8F7}" srcId="{3E7AE820-7DB1-4993-830B-549BFAFA4A46}" destId="{851B4BE0-4DC0-4AF7-8603-2D9B9AD7AD15}" srcOrd="1" destOrd="0" parTransId="{52AA4ED4-7402-400B-80FD-7A0B767F675E}" sibTransId="{48F3F4F6-8B17-4A96-99B7-5E4D655D24E0}"/>
    <dgm:cxn modelId="{42C92FC5-0B2F-4473-87BC-4120AB3DE9E8}" srcId="{1297B8FA-DE00-4FCE-8ECC-3160786F64F2}" destId="{ECE4C4C6-18DE-4217-8EEA-654D2DD0261A}" srcOrd="2" destOrd="0" parTransId="{0DD392A5-2913-43AF-A733-B9FB213E5260}" sibTransId="{B58DE4AC-734C-4FB8-A9D9-11E0753166D6}"/>
    <dgm:cxn modelId="{CF9F30C7-275E-4C93-9FF7-9DC045686904}" srcId="{6F3DD093-7D5B-4AE5-AFE0-63F6D7CAD00F}" destId="{47D64B68-6B33-4B50-8587-9A8B855A90E6}" srcOrd="0" destOrd="0" parTransId="{4F100939-F75A-45CB-BE50-E2F285129707}" sibTransId="{F72F264A-82EE-4E22-8B47-1DF0295504E0}"/>
    <dgm:cxn modelId="{C4256DD1-2C00-4986-9F10-F3EFAF7B8154}" srcId="{8CD81389-1B0D-46D4-8324-85E0ED33A11E}" destId="{6F3DD093-7D5B-4AE5-AFE0-63F6D7CAD00F}" srcOrd="4" destOrd="0" parTransId="{CCC802B8-86E3-472F-AB4D-79C9F83E0320}" sibTransId="{213E6CB1-A3C0-48B5-AA21-0C2B5763459D}"/>
    <dgm:cxn modelId="{A03CD4D1-396B-46AB-B689-70A187CFFD3A}" type="presOf" srcId="{B4449C39-4149-4CE9-8FE9-C1C6BFAFBD8E}" destId="{01E2FE3E-A99B-4346-8929-50DA002C2E28}" srcOrd="0" destOrd="1" presId="urn:microsoft.com/office/officeart/2005/8/layout/chevron1"/>
    <dgm:cxn modelId="{442C3EDB-92B0-4FE5-8FC9-C2276E828723}" srcId="{6F3DD093-7D5B-4AE5-AFE0-63F6D7CAD00F}" destId="{443D0A3C-1979-46F3-B468-C599AD4BFC4D}" srcOrd="1" destOrd="0" parTransId="{A82192B6-BF5A-4E6A-A8A1-FD858702AE3C}" sibTransId="{EF3500A7-9F27-4FDB-BA46-EA537149534D}"/>
    <dgm:cxn modelId="{113A44E0-1694-488B-ACCD-D2556C631B88}" type="presOf" srcId="{F4753167-4F40-44CF-9E5A-75A372643368}" destId="{36722AEC-1A04-47F8-8C14-2EFB0EF9253E}" srcOrd="0" destOrd="0" presId="urn:microsoft.com/office/officeart/2005/8/layout/chevron1"/>
    <dgm:cxn modelId="{EEF6ACF6-82CF-4809-8A94-7779F8BE7259}" srcId="{8CD81389-1B0D-46D4-8324-85E0ED33A11E}" destId="{3E7AE820-7DB1-4993-830B-549BFAFA4A46}" srcOrd="1" destOrd="0" parTransId="{9ACA6C22-DF41-4908-9F89-7909F1DAC317}" sibTransId="{F96D382E-6E7B-44F2-B95D-2B029E6656DA}"/>
    <dgm:cxn modelId="{FE1AE6FE-DE22-4471-B969-316C60534ECD}" srcId="{8CD81389-1B0D-46D4-8324-85E0ED33A11E}" destId="{1297B8FA-DE00-4FCE-8ECC-3160786F64F2}" srcOrd="2" destOrd="0" parTransId="{19B359B7-94C7-4EEE-9E78-B2D51B179F49}" sibTransId="{A57FED38-3D89-4760-B5AC-2E82558689D3}"/>
    <dgm:cxn modelId="{7D603435-F35E-4AF6-B25D-C1927EB2B811}" type="presParOf" srcId="{BCB407D5-61BE-432C-B1FC-9A8B95ECC0AD}" destId="{ED8B4C7E-C32E-40E7-8309-C861E303268D}" srcOrd="0" destOrd="0" presId="urn:microsoft.com/office/officeart/2005/8/layout/chevron1"/>
    <dgm:cxn modelId="{4AA29C85-1CA8-461A-B7B3-FD00AA741F7D}" type="presParOf" srcId="{ED8B4C7E-C32E-40E7-8309-C861E303268D}" destId="{829CAFB9-43AE-4367-A92C-93765D0CB8BC}" srcOrd="0" destOrd="0" presId="urn:microsoft.com/office/officeart/2005/8/layout/chevron1"/>
    <dgm:cxn modelId="{56807141-A05A-4A98-A9CF-8F5B35FFDCFA}" type="presParOf" srcId="{ED8B4C7E-C32E-40E7-8309-C861E303268D}" destId="{01E2FE3E-A99B-4346-8929-50DA002C2E28}" srcOrd="1" destOrd="0" presId="urn:microsoft.com/office/officeart/2005/8/layout/chevron1"/>
    <dgm:cxn modelId="{370EB104-F51D-413D-A41D-F865DFAA34B8}" type="presParOf" srcId="{BCB407D5-61BE-432C-B1FC-9A8B95ECC0AD}" destId="{EDA8BAD3-8468-458D-9208-1252C0D97883}" srcOrd="1" destOrd="0" presId="urn:microsoft.com/office/officeart/2005/8/layout/chevron1"/>
    <dgm:cxn modelId="{62DEDC47-45C5-488E-96F5-EF7BB7D57112}" type="presParOf" srcId="{BCB407D5-61BE-432C-B1FC-9A8B95ECC0AD}" destId="{59591A4F-5EB4-46BB-98F8-1F8CBA3053B5}" srcOrd="2" destOrd="0" presId="urn:microsoft.com/office/officeart/2005/8/layout/chevron1"/>
    <dgm:cxn modelId="{88B86594-2E40-4B92-9C4F-D773EB09708E}" type="presParOf" srcId="{59591A4F-5EB4-46BB-98F8-1F8CBA3053B5}" destId="{3CB8D471-07CB-46B0-A84B-8D65FF57978A}" srcOrd="0" destOrd="0" presId="urn:microsoft.com/office/officeart/2005/8/layout/chevron1"/>
    <dgm:cxn modelId="{6CCE7ABB-4064-45B7-B277-2064BB5D3816}" type="presParOf" srcId="{59591A4F-5EB4-46BB-98F8-1F8CBA3053B5}" destId="{36722AEC-1A04-47F8-8C14-2EFB0EF9253E}" srcOrd="1" destOrd="0" presId="urn:microsoft.com/office/officeart/2005/8/layout/chevron1"/>
    <dgm:cxn modelId="{8E44AE1C-92DE-4F71-8861-4B8A833F86BA}" type="presParOf" srcId="{BCB407D5-61BE-432C-B1FC-9A8B95ECC0AD}" destId="{3AB818BF-40C2-4B34-8446-4D857E5E3DBE}" srcOrd="3" destOrd="0" presId="urn:microsoft.com/office/officeart/2005/8/layout/chevron1"/>
    <dgm:cxn modelId="{6A11F8F4-CFF2-4C74-B6DE-E151B0AD6C57}" type="presParOf" srcId="{BCB407D5-61BE-432C-B1FC-9A8B95ECC0AD}" destId="{6FCD3CD3-AA28-4444-A91C-838838AB14E7}" srcOrd="4" destOrd="0" presId="urn:microsoft.com/office/officeart/2005/8/layout/chevron1"/>
    <dgm:cxn modelId="{E309A4F9-78CB-4673-9026-84591D9DB650}" type="presParOf" srcId="{6FCD3CD3-AA28-4444-A91C-838838AB14E7}" destId="{DE6FFA7F-C11D-4717-A16B-BCB93D79534D}" srcOrd="0" destOrd="0" presId="urn:microsoft.com/office/officeart/2005/8/layout/chevron1"/>
    <dgm:cxn modelId="{F5952BFA-147D-4172-87BC-1C3F273684D1}" type="presParOf" srcId="{6FCD3CD3-AA28-4444-A91C-838838AB14E7}" destId="{C0B88B27-3CCC-4D17-8955-77F72656D379}" srcOrd="1" destOrd="0" presId="urn:microsoft.com/office/officeart/2005/8/layout/chevron1"/>
    <dgm:cxn modelId="{AE692BFB-A6D0-4BC9-B865-E5D40CECB825}" type="presParOf" srcId="{BCB407D5-61BE-432C-B1FC-9A8B95ECC0AD}" destId="{AD27DC92-BBF0-41D7-85E4-38DED83FD05E}" srcOrd="5" destOrd="0" presId="urn:microsoft.com/office/officeart/2005/8/layout/chevron1"/>
    <dgm:cxn modelId="{CF5EA766-7C28-4C1F-8E79-61FA1685088B}" type="presParOf" srcId="{BCB407D5-61BE-432C-B1FC-9A8B95ECC0AD}" destId="{56389C53-EA4E-494D-A197-F82098E1449E}" srcOrd="6" destOrd="0" presId="urn:microsoft.com/office/officeart/2005/8/layout/chevron1"/>
    <dgm:cxn modelId="{E36A8A25-7DDD-421F-A31A-F48BDD2C366C}" type="presParOf" srcId="{56389C53-EA4E-494D-A197-F82098E1449E}" destId="{71061996-EEFF-4923-8B18-196D45BFF342}" srcOrd="0" destOrd="0" presId="urn:microsoft.com/office/officeart/2005/8/layout/chevron1"/>
    <dgm:cxn modelId="{5829B2C4-C1A9-460A-B07D-ADDCB61DEEF1}" type="presParOf" srcId="{56389C53-EA4E-494D-A197-F82098E1449E}" destId="{8334D157-D871-4E31-9F78-483EDCFB8F75}" srcOrd="1" destOrd="0" presId="urn:microsoft.com/office/officeart/2005/8/layout/chevron1"/>
    <dgm:cxn modelId="{86DEC544-1C02-4F28-B73B-C397E738CA94}" type="presParOf" srcId="{BCB407D5-61BE-432C-B1FC-9A8B95ECC0AD}" destId="{4B973E81-342E-4197-884F-0C655046D358}" srcOrd="7" destOrd="0" presId="urn:microsoft.com/office/officeart/2005/8/layout/chevron1"/>
    <dgm:cxn modelId="{0F20964E-D1D9-4A62-9340-48625772E410}" type="presParOf" srcId="{BCB407D5-61BE-432C-B1FC-9A8B95ECC0AD}" destId="{EDCD9790-73C6-4BDA-AA82-3D1C044735D8}" srcOrd="8" destOrd="0" presId="urn:microsoft.com/office/officeart/2005/8/layout/chevron1"/>
    <dgm:cxn modelId="{218A5122-E2E1-4BD8-93E0-2B8E9F884E56}" type="presParOf" srcId="{EDCD9790-73C6-4BDA-AA82-3D1C044735D8}" destId="{567A0C33-37A3-4518-A19C-8F3C677A33D4}" srcOrd="0" destOrd="0" presId="urn:microsoft.com/office/officeart/2005/8/layout/chevron1"/>
    <dgm:cxn modelId="{853794AC-37E2-432A-AA4B-0C2C2C8CB714}" type="presParOf" srcId="{EDCD9790-73C6-4BDA-AA82-3D1C044735D8}" destId="{443E6EC0-B9FA-4411-B8E2-0A9E7B4FAF5E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1DE44-4E44-40C8-8564-DDCB5B142E40}">
      <dsp:nvSpPr>
        <dsp:cNvPr id="0" name=""/>
        <dsp:cNvSpPr/>
      </dsp:nvSpPr>
      <dsp:spPr>
        <a:xfrm>
          <a:off x="1812289" y="60730"/>
          <a:ext cx="2915047" cy="29150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Health Protection</a:t>
          </a:r>
        </a:p>
      </dsp:txBody>
      <dsp:txXfrm>
        <a:off x="2200962" y="570863"/>
        <a:ext cx="2137701" cy="1311771"/>
      </dsp:txXfrm>
    </dsp:sp>
    <dsp:sp modelId="{6F0428F5-EF04-4EA5-8A46-0CD227D82DCA}">
      <dsp:nvSpPr>
        <dsp:cNvPr id="0" name=""/>
        <dsp:cNvSpPr/>
      </dsp:nvSpPr>
      <dsp:spPr>
        <a:xfrm>
          <a:off x="2864136" y="1882635"/>
          <a:ext cx="2915047" cy="29150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Healthcare Public Health</a:t>
          </a:r>
          <a:endParaRPr lang="en-GB" sz="2300" kern="1200" dirty="0"/>
        </a:p>
      </dsp:txBody>
      <dsp:txXfrm>
        <a:off x="3755654" y="2635689"/>
        <a:ext cx="1749028" cy="1603276"/>
      </dsp:txXfrm>
    </dsp:sp>
    <dsp:sp modelId="{823D83E6-AF25-4AC2-B76A-DA62461F5A02}">
      <dsp:nvSpPr>
        <dsp:cNvPr id="0" name=""/>
        <dsp:cNvSpPr/>
      </dsp:nvSpPr>
      <dsp:spPr>
        <a:xfrm>
          <a:off x="760443" y="1882635"/>
          <a:ext cx="2915047" cy="29150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Health Improvement</a:t>
          </a:r>
        </a:p>
      </dsp:txBody>
      <dsp:txXfrm>
        <a:off x="1034943" y="2635689"/>
        <a:ext cx="1749028" cy="16032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0F48DF-208B-468B-8C2F-60B25E80D58E}">
      <dsp:nvSpPr>
        <dsp:cNvPr id="0" name=""/>
        <dsp:cNvSpPr/>
      </dsp:nvSpPr>
      <dsp:spPr>
        <a:xfrm>
          <a:off x="0" y="413"/>
          <a:ext cx="11252000" cy="967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1F1A59-3819-4D61-9696-1D1F569DE394}">
      <dsp:nvSpPr>
        <dsp:cNvPr id="0" name=""/>
        <dsp:cNvSpPr/>
      </dsp:nvSpPr>
      <dsp:spPr>
        <a:xfrm>
          <a:off x="292631" y="218073"/>
          <a:ext cx="532057" cy="5320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213363-3FA6-4751-9F6A-DAB8845A8D5A}">
      <dsp:nvSpPr>
        <dsp:cNvPr id="0" name=""/>
        <dsp:cNvSpPr/>
      </dsp:nvSpPr>
      <dsp:spPr>
        <a:xfrm>
          <a:off x="1117320" y="413"/>
          <a:ext cx="10134679" cy="967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381" tIns="102381" rIns="102381" bIns="10238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HCPH: Focus on healthcare systems, service planning, clinical effectiveness, and equity</a:t>
          </a:r>
        </a:p>
      </dsp:txBody>
      <dsp:txXfrm>
        <a:off x="1117320" y="413"/>
        <a:ext cx="10134679" cy="967376"/>
      </dsp:txXfrm>
    </dsp:sp>
    <dsp:sp modelId="{CA1D4C93-5334-4B59-9C2E-33EB5DC63A13}">
      <dsp:nvSpPr>
        <dsp:cNvPr id="0" name=""/>
        <dsp:cNvSpPr/>
      </dsp:nvSpPr>
      <dsp:spPr>
        <a:xfrm>
          <a:off x="0" y="1209634"/>
          <a:ext cx="11252000" cy="967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C025C-4323-419E-AF9E-4C5F242FCC8E}">
      <dsp:nvSpPr>
        <dsp:cNvPr id="0" name=""/>
        <dsp:cNvSpPr/>
      </dsp:nvSpPr>
      <dsp:spPr>
        <a:xfrm>
          <a:off x="292631" y="1427294"/>
          <a:ext cx="532057" cy="5320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85B427-61E0-4F3F-9579-F1159E51F83F}">
      <dsp:nvSpPr>
        <dsp:cNvPr id="0" name=""/>
        <dsp:cNvSpPr/>
      </dsp:nvSpPr>
      <dsp:spPr>
        <a:xfrm>
          <a:off x="1117320" y="1209634"/>
          <a:ext cx="10134679" cy="967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381" tIns="102381" rIns="102381" bIns="10238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Health Improvement: Focus on lifestyle, social determinants, prevention</a:t>
          </a:r>
        </a:p>
      </dsp:txBody>
      <dsp:txXfrm>
        <a:off x="1117320" y="1209634"/>
        <a:ext cx="10134679" cy="967376"/>
      </dsp:txXfrm>
    </dsp:sp>
    <dsp:sp modelId="{5759555B-8EBE-4A77-8C24-23357CF47E7B}">
      <dsp:nvSpPr>
        <dsp:cNvPr id="0" name=""/>
        <dsp:cNvSpPr/>
      </dsp:nvSpPr>
      <dsp:spPr>
        <a:xfrm>
          <a:off x="0" y="2418855"/>
          <a:ext cx="11252000" cy="96737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FB79D-84A9-4A6C-A27F-086BE3069F60}">
      <dsp:nvSpPr>
        <dsp:cNvPr id="0" name=""/>
        <dsp:cNvSpPr/>
      </dsp:nvSpPr>
      <dsp:spPr>
        <a:xfrm>
          <a:off x="292631" y="2636515"/>
          <a:ext cx="532057" cy="5320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D1176-EF53-448B-B51E-0030A319F108}">
      <dsp:nvSpPr>
        <dsp:cNvPr id="0" name=""/>
        <dsp:cNvSpPr/>
      </dsp:nvSpPr>
      <dsp:spPr>
        <a:xfrm>
          <a:off x="1117320" y="2418855"/>
          <a:ext cx="10134679" cy="967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381" tIns="102381" rIns="102381" bIns="10238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Health Protection: Focus on communicable disease control, environmental hazards</a:t>
          </a:r>
        </a:p>
      </dsp:txBody>
      <dsp:txXfrm>
        <a:off x="1117320" y="2418855"/>
        <a:ext cx="10134679" cy="9673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CF8F00-5A91-4836-8A0C-CDE677D63848}">
      <dsp:nvSpPr>
        <dsp:cNvPr id="0" name=""/>
        <dsp:cNvSpPr/>
      </dsp:nvSpPr>
      <dsp:spPr>
        <a:xfrm>
          <a:off x="0" y="0"/>
          <a:ext cx="2078322" cy="3797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1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Commissioning support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200" kern="1200"/>
            <a:t>Oral health advice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200" kern="1200"/>
            <a:t>Epidemiology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200" kern="1200"/>
            <a:t>Fluoridation</a:t>
          </a:r>
          <a:endParaRPr lang="en-GB" sz="1600" kern="1200"/>
        </a:p>
      </dsp:txBody>
      <dsp:txXfrm>
        <a:off x="0" y="1519147"/>
        <a:ext cx="2078322" cy="1519147"/>
      </dsp:txXfrm>
    </dsp:sp>
    <dsp:sp modelId="{46B38377-3F8A-4906-BDC9-B1635C51F889}">
      <dsp:nvSpPr>
        <dsp:cNvPr id="0" name=""/>
        <dsp:cNvSpPr/>
      </dsp:nvSpPr>
      <dsp:spPr>
        <a:xfrm>
          <a:off x="406816" y="227872"/>
          <a:ext cx="1264690" cy="126469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E6ED4-F719-4CA4-80FC-C6C4ABA8D4E9}">
      <dsp:nvSpPr>
        <dsp:cNvPr id="0" name=""/>
        <dsp:cNvSpPr/>
      </dsp:nvSpPr>
      <dsp:spPr>
        <a:xfrm>
          <a:off x="2140672" y="0"/>
          <a:ext cx="2078322" cy="3797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Advise commissioning teams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Support designated networks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Advice and policy work within national programmes of care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National IFR rota</a:t>
          </a:r>
        </a:p>
      </dsp:txBody>
      <dsp:txXfrm>
        <a:off x="2140672" y="1519147"/>
        <a:ext cx="2078322" cy="1519147"/>
      </dsp:txXfrm>
    </dsp:sp>
    <dsp:sp modelId="{37877AF2-CDA8-4517-A09E-2B1C7298579F}">
      <dsp:nvSpPr>
        <dsp:cNvPr id="0" name=""/>
        <dsp:cNvSpPr/>
      </dsp:nvSpPr>
      <dsp:spPr>
        <a:xfrm>
          <a:off x="2547488" y="227872"/>
          <a:ext cx="1264690" cy="126469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34DA0-852E-4586-BFB0-B640D619D1A2}">
      <dsp:nvSpPr>
        <dsp:cNvPr id="0" name=""/>
        <dsp:cNvSpPr/>
      </dsp:nvSpPr>
      <dsp:spPr>
        <a:xfrm>
          <a:off x="4281345" y="0"/>
          <a:ext cx="2078322" cy="3797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East and West PH Alliances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Advice and leadership to NHSE across programmes and clinical areas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Support NHS improvement and assurance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 dirty="0"/>
        </a:p>
      </dsp:txBody>
      <dsp:txXfrm>
        <a:off x="4281345" y="1519147"/>
        <a:ext cx="2078322" cy="1519147"/>
      </dsp:txXfrm>
    </dsp:sp>
    <dsp:sp modelId="{AC880680-A920-4F27-9A1F-6AB97A731D05}">
      <dsp:nvSpPr>
        <dsp:cNvPr id="0" name=""/>
        <dsp:cNvSpPr/>
      </dsp:nvSpPr>
      <dsp:spPr>
        <a:xfrm>
          <a:off x="4688161" y="227872"/>
          <a:ext cx="1264690" cy="126469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4F188-D8ED-45F4-A5B8-931C6D1361DE}">
      <dsp:nvSpPr>
        <dsp:cNvPr id="0" name=""/>
        <dsp:cNvSpPr/>
      </dsp:nvSpPr>
      <dsp:spPr>
        <a:xfrm>
          <a:off x="6422017" y="0"/>
          <a:ext cx="2078322" cy="3797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Advice to commissioning teams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Bridge across whole system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Advice and policy work alongside OHID colleagues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National advice and policy</a:t>
          </a:r>
        </a:p>
      </dsp:txBody>
      <dsp:txXfrm>
        <a:off x="6422017" y="1519147"/>
        <a:ext cx="2078322" cy="1519147"/>
      </dsp:txXfrm>
    </dsp:sp>
    <dsp:sp modelId="{7F604F54-96E4-4D30-8566-AB0439426413}">
      <dsp:nvSpPr>
        <dsp:cNvPr id="0" name=""/>
        <dsp:cNvSpPr/>
      </dsp:nvSpPr>
      <dsp:spPr>
        <a:xfrm>
          <a:off x="6828834" y="227872"/>
          <a:ext cx="1264690" cy="126469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B141D9-FF90-47C5-BD4F-88763D4F7573}">
      <dsp:nvSpPr>
        <dsp:cNvPr id="0" name=""/>
        <dsp:cNvSpPr/>
      </dsp:nvSpPr>
      <dsp:spPr>
        <a:xfrm>
          <a:off x="8562690" y="0"/>
          <a:ext cx="2078322" cy="3797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Support systems to implement CORE20+5 (all age and CYP)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Enhance action on Heath Inequalities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Support whole system to improve equity using tools for tangible actions</a:t>
          </a:r>
        </a:p>
      </dsp:txBody>
      <dsp:txXfrm>
        <a:off x="8562690" y="1519147"/>
        <a:ext cx="2078322" cy="1519147"/>
      </dsp:txXfrm>
    </dsp:sp>
    <dsp:sp modelId="{42176CC6-E7C9-42D5-B8C3-EA5D3D3B1BA6}">
      <dsp:nvSpPr>
        <dsp:cNvPr id="0" name=""/>
        <dsp:cNvSpPr/>
      </dsp:nvSpPr>
      <dsp:spPr>
        <a:xfrm>
          <a:off x="8969506" y="227872"/>
          <a:ext cx="1264690" cy="126469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0AA22-2A2F-4660-B3B1-D0F699BF8FB1}">
      <dsp:nvSpPr>
        <dsp:cNvPr id="0" name=""/>
        <dsp:cNvSpPr/>
      </dsp:nvSpPr>
      <dsp:spPr>
        <a:xfrm>
          <a:off x="425640" y="3038294"/>
          <a:ext cx="9789731" cy="56968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F91A6-5C27-4061-9213-92DDCA7B5124}">
      <dsp:nvSpPr>
        <dsp:cNvPr id="0" name=""/>
        <dsp:cNvSpPr/>
      </dsp:nvSpPr>
      <dsp:spPr>
        <a:xfrm>
          <a:off x="176832" y="607035"/>
          <a:ext cx="799474" cy="79947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6FA7E5-22A6-47AF-B59C-234C92C2B068}">
      <dsp:nvSpPr>
        <dsp:cNvPr id="0" name=""/>
        <dsp:cNvSpPr/>
      </dsp:nvSpPr>
      <dsp:spPr>
        <a:xfrm>
          <a:off x="344722" y="774925"/>
          <a:ext cx="463695" cy="4636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76F16-4EEB-4E53-A2E4-325F401AC75B}">
      <dsp:nvSpPr>
        <dsp:cNvPr id="0" name=""/>
        <dsp:cNvSpPr/>
      </dsp:nvSpPr>
      <dsp:spPr>
        <a:xfrm>
          <a:off x="1147623" y="607035"/>
          <a:ext cx="1884475" cy="79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Epidemiology and data interpretation</a:t>
          </a:r>
          <a:endParaRPr lang="en-US" sz="1800" kern="1200"/>
        </a:p>
      </dsp:txBody>
      <dsp:txXfrm>
        <a:off x="1147623" y="607035"/>
        <a:ext cx="1884475" cy="799474"/>
      </dsp:txXfrm>
    </dsp:sp>
    <dsp:sp modelId="{163CBF2F-C201-43AA-92D2-8FE67EC4860C}">
      <dsp:nvSpPr>
        <dsp:cNvPr id="0" name=""/>
        <dsp:cNvSpPr/>
      </dsp:nvSpPr>
      <dsp:spPr>
        <a:xfrm>
          <a:off x="3360455" y="607035"/>
          <a:ext cx="799474" cy="79947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1EBAB8-90A0-46E6-8D82-2BC59C351EDA}">
      <dsp:nvSpPr>
        <dsp:cNvPr id="0" name=""/>
        <dsp:cNvSpPr/>
      </dsp:nvSpPr>
      <dsp:spPr>
        <a:xfrm>
          <a:off x="3528344" y="774925"/>
          <a:ext cx="463695" cy="4636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77DF3-6E30-423D-91D8-559569F15688}">
      <dsp:nvSpPr>
        <dsp:cNvPr id="0" name=""/>
        <dsp:cNvSpPr/>
      </dsp:nvSpPr>
      <dsp:spPr>
        <a:xfrm>
          <a:off x="4331245" y="607035"/>
          <a:ext cx="1884475" cy="79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Strategic thinking and systems leadership</a:t>
          </a:r>
          <a:endParaRPr lang="en-US" sz="1800" kern="1200" dirty="0"/>
        </a:p>
      </dsp:txBody>
      <dsp:txXfrm>
        <a:off x="4331245" y="607035"/>
        <a:ext cx="1884475" cy="799474"/>
      </dsp:txXfrm>
    </dsp:sp>
    <dsp:sp modelId="{3A4FF49C-7B91-4D0D-8BF6-2EA748BCF1C2}">
      <dsp:nvSpPr>
        <dsp:cNvPr id="0" name=""/>
        <dsp:cNvSpPr/>
      </dsp:nvSpPr>
      <dsp:spPr>
        <a:xfrm>
          <a:off x="6544077" y="607035"/>
          <a:ext cx="799474" cy="79947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27872-E55B-4F68-96C7-7A7AB362A2C3}">
      <dsp:nvSpPr>
        <dsp:cNvPr id="0" name=""/>
        <dsp:cNvSpPr/>
      </dsp:nvSpPr>
      <dsp:spPr>
        <a:xfrm>
          <a:off x="6711967" y="774925"/>
          <a:ext cx="463695" cy="4636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276980-4486-4E17-A673-4EBBDF67676D}">
      <dsp:nvSpPr>
        <dsp:cNvPr id="0" name=""/>
        <dsp:cNvSpPr/>
      </dsp:nvSpPr>
      <dsp:spPr>
        <a:xfrm>
          <a:off x="7514868" y="607035"/>
          <a:ext cx="1884475" cy="79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Communication and influencing</a:t>
          </a:r>
          <a:endParaRPr lang="en-US" sz="1800" kern="1200"/>
        </a:p>
      </dsp:txBody>
      <dsp:txXfrm>
        <a:off x="7514868" y="607035"/>
        <a:ext cx="1884475" cy="799474"/>
      </dsp:txXfrm>
    </dsp:sp>
    <dsp:sp modelId="{78D48A7B-F733-41CC-B0D2-5FDA599D6837}">
      <dsp:nvSpPr>
        <dsp:cNvPr id="0" name=""/>
        <dsp:cNvSpPr/>
      </dsp:nvSpPr>
      <dsp:spPr>
        <a:xfrm>
          <a:off x="176832" y="1982670"/>
          <a:ext cx="799474" cy="79947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E99F1-80CE-4E31-B011-AB1AB75DAFBF}">
      <dsp:nvSpPr>
        <dsp:cNvPr id="0" name=""/>
        <dsp:cNvSpPr/>
      </dsp:nvSpPr>
      <dsp:spPr>
        <a:xfrm>
          <a:off x="344722" y="2150560"/>
          <a:ext cx="463695" cy="4636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33560-00DF-4737-BBC3-A2A16D74403F}">
      <dsp:nvSpPr>
        <dsp:cNvPr id="0" name=""/>
        <dsp:cNvSpPr/>
      </dsp:nvSpPr>
      <dsp:spPr>
        <a:xfrm>
          <a:off x="1147623" y="1982670"/>
          <a:ext cx="1884475" cy="79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Policy analysis and service design</a:t>
          </a:r>
          <a:endParaRPr lang="en-US" sz="1800" kern="1200"/>
        </a:p>
      </dsp:txBody>
      <dsp:txXfrm>
        <a:off x="1147623" y="1982670"/>
        <a:ext cx="1884475" cy="799474"/>
      </dsp:txXfrm>
    </dsp:sp>
    <dsp:sp modelId="{CBDAA028-F069-4899-8A3B-90FA6BE94D39}">
      <dsp:nvSpPr>
        <dsp:cNvPr id="0" name=""/>
        <dsp:cNvSpPr/>
      </dsp:nvSpPr>
      <dsp:spPr>
        <a:xfrm>
          <a:off x="3360455" y="1982670"/>
          <a:ext cx="799474" cy="79947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0C1FA-8908-4907-9B30-14AA8A9B77FC}">
      <dsp:nvSpPr>
        <dsp:cNvPr id="0" name=""/>
        <dsp:cNvSpPr/>
      </dsp:nvSpPr>
      <dsp:spPr>
        <a:xfrm>
          <a:off x="3528344" y="2150560"/>
          <a:ext cx="463695" cy="46369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315FFA-4545-4BDF-83F7-ECB265796FC1}">
      <dsp:nvSpPr>
        <dsp:cNvPr id="0" name=""/>
        <dsp:cNvSpPr/>
      </dsp:nvSpPr>
      <dsp:spPr>
        <a:xfrm>
          <a:off x="4331245" y="1982670"/>
          <a:ext cx="1884475" cy="79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Collaborative working</a:t>
          </a:r>
          <a:endParaRPr lang="en-US" sz="1800" kern="1200" dirty="0"/>
        </a:p>
      </dsp:txBody>
      <dsp:txXfrm>
        <a:off x="4331245" y="1982670"/>
        <a:ext cx="1884475" cy="799474"/>
      </dsp:txXfrm>
    </dsp:sp>
    <dsp:sp modelId="{32434EEA-10ED-4D07-95DF-363A83BB441A}">
      <dsp:nvSpPr>
        <dsp:cNvPr id="0" name=""/>
        <dsp:cNvSpPr/>
      </dsp:nvSpPr>
      <dsp:spPr>
        <a:xfrm>
          <a:off x="6544077" y="1982670"/>
          <a:ext cx="799474" cy="799474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D0F26-5528-4697-BDA9-893B97F87E6C}">
      <dsp:nvSpPr>
        <dsp:cNvPr id="0" name=""/>
        <dsp:cNvSpPr/>
      </dsp:nvSpPr>
      <dsp:spPr>
        <a:xfrm>
          <a:off x="6711967" y="2150560"/>
          <a:ext cx="463695" cy="46369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C2795-E45A-4A6F-A990-B62A610AE09A}">
      <dsp:nvSpPr>
        <dsp:cNvPr id="0" name=""/>
        <dsp:cNvSpPr/>
      </dsp:nvSpPr>
      <dsp:spPr>
        <a:xfrm>
          <a:off x="7514868" y="1982670"/>
          <a:ext cx="1884475" cy="79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Critical appraisal of clinical evidence</a:t>
          </a:r>
        </a:p>
      </dsp:txBody>
      <dsp:txXfrm>
        <a:off x="7514868" y="1982670"/>
        <a:ext cx="1884475" cy="7994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CAFB9-43AE-4367-A92C-93765D0CB8BC}">
      <dsp:nvSpPr>
        <dsp:cNvPr id="0" name=""/>
        <dsp:cNvSpPr/>
      </dsp:nvSpPr>
      <dsp:spPr>
        <a:xfrm>
          <a:off x="228" y="445500"/>
          <a:ext cx="2390308" cy="81000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Entry Points</a:t>
          </a:r>
          <a:r>
            <a:rPr lang="en-GB" sz="1500" kern="1200"/>
            <a:t>: </a:t>
          </a:r>
          <a:endParaRPr lang="en-US" sz="1500" kern="1200"/>
        </a:p>
      </dsp:txBody>
      <dsp:txXfrm>
        <a:off x="405228" y="445500"/>
        <a:ext cx="1580308" cy="810000"/>
      </dsp:txXfrm>
    </dsp:sp>
    <dsp:sp modelId="{01E2FE3E-A99B-4346-8929-50DA002C2E28}">
      <dsp:nvSpPr>
        <dsp:cNvPr id="0" name=""/>
        <dsp:cNvSpPr/>
      </dsp:nvSpPr>
      <dsp:spPr>
        <a:xfrm>
          <a:off x="228" y="1356750"/>
          <a:ext cx="1912246" cy="165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Public Health Specialty Training (medical and non-medical routes) 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Fellowships (e.g. FPH, Darzi) 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Academic/Public Health MSc or PhD </a:t>
          </a:r>
          <a:endParaRPr lang="en-US" sz="1500" kern="1200" dirty="0"/>
        </a:p>
      </dsp:txBody>
      <dsp:txXfrm>
        <a:off x="228" y="1356750"/>
        <a:ext cx="1912246" cy="1653750"/>
      </dsp:txXfrm>
    </dsp:sp>
    <dsp:sp modelId="{3CB8D471-07CB-46B0-A84B-8D65FF57978A}">
      <dsp:nvSpPr>
        <dsp:cNvPr id="0" name=""/>
        <dsp:cNvSpPr/>
      </dsp:nvSpPr>
      <dsp:spPr>
        <a:xfrm>
          <a:off x="2174537" y="445500"/>
          <a:ext cx="2390308" cy="81000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Early Career Roles</a:t>
          </a:r>
          <a:r>
            <a:rPr lang="en-GB" sz="1500" kern="1200" dirty="0"/>
            <a:t>: </a:t>
          </a:r>
          <a:endParaRPr lang="en-US" sz="1500" kern="1200" dirty="0"/>
        </a:p>
      </dsp:txBody>
      <dsp:txXfrm>
        <a:off x="2579537" y="445500"/>
        <a:ext cx="1580308" cy="810000"/>
      </dsp:txXfrm>
    </dsp:sp>
    <dsp:sp modelId="{36722AEC-1A04-47F8-8C14-2EFB0EF9253E}">
      <dsp:nvSpPr>
        <dsp:cNvPr id="0" name=""/>
        <dsp:cNvSpPr/>
      </dsp:nvSpPr>
      <dsp:spPr>
        <a:xfrm>
          <a:off x="2174537" y="1356750"/>
          <a:ext cx="1912246" cy="165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Public Health Practitioner 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Specialty Registrar 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Analyst or Project Manager in ICBs or NHS England </a:t>
          </a:r>
          <a:endParaRPr lang="en-US" sz="1500" kern="1200" dirty="0"/>
        </a:p>
      </dsp:txBody>
      <dsp:txXfrm>
        <a:off x="2174537" y="1356750"/>
        <a:ext cx="1912246" cy="1653750"/>
      </dsp:txXfrm>
    </dsp:sp>
    <dsp:sp modelId="{DE6FFA7F-C11D-4717-A16B-BCB93D79534D}">
      <dsp:nvSpPr>
        <dsp:cNvPr id="0" name=""/>
        <dsp:cNvSpPr/>
      </dsp:nvSpPr>
      <dsp:spPr>
        <a:xfrm>
          <a:off x="4348845" y="445500"/>
          <a:ext cx="2390308" cy="81000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Mid-Career Roles</a:t>
          </a:r>
          <a:r>
            <a:rPr lang="en-GB" sz="1500" kern="1200" dirty="0"/>
            <a:t>: </a:t>
          </a:r>
          <a:endParaRPr lang="en-US" sz="1500" kern="1200" dirty="0"/>
        </a:p>
      </dsp:txBody>
      <dsp:txXfrm>
        <a:off x="4753845" y="445500"/>
        <a:ext cx="1580308" cy="810000"/>
      </dsp:txXfrm>
    </dsp:sp>
    <dsp:sp modelId="{C0B88B27-3CCC-4D17-8955-77F72656D379}">
      <dsp:nvSpPr>
        <dsp:cNvPr id="0" name=""/>
        <dsp:cNvSpPr/>
      </dsp:nvSpPr>
      <dsp:spPr>
        <a:xfrm>
          <a:off x="4348845" y="1356750"/>
          <a:ext cx="1912246" cy="165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Consultant in Healthcare Public Health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Senior Public Health Manager 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Academic/Public Health Researcher </a:t>
          </a:r>
          <a:endParaRPr lang="en-US" sz="1500" kern="1200" dirty="0"/>
        </a:p>
      </dsp:txBody>
      <dsp:txXfrm>
        <a:off x="4348845" y="1356750"/>
        <a:ext cx="1912246" cy="1653750"/>
      </dsp:txXfrm>
    </dsp:sp>
    <dsp:sp modelId="{71061996-EEFF-4923-8B18-196D45BFF342}">
      <dsp:nvSpPr>
        <dsp:cNvPr id="0" name=""/>
        <dsp:cNvSpPr/>
      </dsp:nvSpPr>
      <dsp:spPr>
        <a:xfrm>
          <a:off x="6523154" y="445500"/>
          <a:ext cx="2390308" cy="81000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Senior Leadership</a:t>
          </a:r>
          <a:r>
            <a:rPr lang="en-GB" sz="1500" kern="1200" dirty="0"/>
            <a:t>: </a:t>
          </a:r>
          <a:endParaRPr lang="en-US" sz="1500" kern="1200" dirty="0"/>
        </a:p>
      </dsp:txBody>
      <dsp:txXfrm>
        <a:off x="6928154" y="445500"/>
        <a:ext cx="1580308" cy="810000"/>
      </dsp:txXfrm>
    </dsp:sp>
    <dsp:sp modelId="{8334D157-D871-4E31-9F78-483EDCFB8F75}">
      <dsp:nvSpPr>
        <dsp:cNvPr id="0" name=""/>
        <dsp:cNvSpPr/>
      </dsp:nvSpPr>
      <dsp:spPr>
        <a:xfrm>
          <a:off x="6523154" y="1356750"/>
          <a:ext cx="1912246" cy="165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Deputy </a:t>
          </a:r>
          <a:r>
            <a:rPr lang="en-GB" sz="1500" kern="1200"/>
            <a:t>Director of Healthcare </a:t>
          </a:r>
          <a:r>
            <a:rPr lang="en-GB" sz="1500" kern="1200" dirty="0"/>
            <a:t>Public Health 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Regional/National Public Health Lead 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Chief Medical Officer/Public Health Advisor roles </a:t>
          </a:r>
          <a:endParaRPr lang="en-US" sz="1500" kern="1200" dirty="0"/>
        </a:p>
      </dsp:txBody>
      <dsp:txXfrm>
        <a:off x="6523154" y="1356750"/>
        <a:ext cx="1912246" cy="1653750"/>
      </dsp:txXfrm>
    </dsp:sp>
    <dsp:sp modelId="{567A0C33-37A3-4518-A19C-8F3C677A33D4}">
      <dsp:nvSpPr>
        <dsp:cNvPr id="0" name=""/>
        <dsp:cNvSpPr/>
      </dsp:nvSpPr>
      <dsp:spPr>
        <a:xfrm>
          <a:off x="8697462" y="445500"/>
          <a:ext cx="2390308" cy="81000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Cross-sector Opportunities</a:t>
          </a:r>
          <a:r>
            <a:rPr lang="en-GB" sz="1500" kern="1200" dirty="0"/>
            <a:t>: </a:t>
          </a:r>
          <a:endParaRPr lang="en-US" sz="1500" kern="1200" dirty="0"/>
        </a:p>
      </dsp:txBody>
      <dsp:txXfrm>
        <a:off x="9102462" y="445500"/>
        <a:ext cx="1580308" cy="810000"/>
      </dsp:txXfrm>
    </dsp:sp>
    <dsp:sp modelId="{443E6EC0-B9FA-4411-B8E2-0A9E7B4FAF5E}">
      <dsp:nvSpPr>
        <dsp:cNvPr id="0" name=""/>
        <dsp:cNvSpPr/>
      </dsp:nvSpPr>
      <dsp:spPr>
        <a:xfrm>
          <a:off x="8697462" y="1356750"/>
          <a:ext cx="1912246" cy="165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Policy roles in DHSC, NICE, NHS England 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International health organisations (WHO, global NGOs) </a:t>
          </a:r>
          <a:endParaRPr lang="en-US" sz="1500" kern="1200" dirty="0"/>
        </a:p>
      </dsp:txBody>
      <dsp:txXfrm>
        <a:off x="8697462" y="1356750"/>
        <a:ext cx="1912246" cy="1653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2EEC95-64DF-BC69-FC71-A682B40486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11872-9401-5D00-CCCA-46DDE0B8B9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6D816-94D6-40FC-B977-F8A94C7E482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56112-4593-5EC1-B7DA-2B07022F7A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C22BD-2C7D-A062-42A2-EA161F716A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EB188-56CE-4FCB-8130-436851797F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181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ED4C3-48B6-4E4A-9B0F-8051E56348DC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EC7EF-95E1-3D44-A982-BC7A3E9C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633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wp-content/uploads/2018/12/Axicabtagene-Ciloleucel-Chimeric-Antigen-Receptor-T-Cell-CAR-T-Therapy-for-the-treatment-of-adult-patients-wit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ngland.nhs.uk/wp-content/uploads/2018/12/Tisagenlecleucel-Chimeric-Antigen-Receptor-T-Cell-CAR-T-Therapy-for-ALL-and-DLBCL.pdf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Standard 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756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dirty="0"/>
              <a:t>A quick p</a:t>
            </a:r>
            <a:r>
              <a:rPr lang="en-GB" sz="1200" dirty="0"/>
              <a:t>ersonal introduction </a:t>
            </a:r>
          </a:p>
          <a:p>
            <a:pPr fontAlgn="base"/>
            <a:r>
              <a:rPr lang="en-GB" sz="1200" dirty="0"/>
              <a:t>Purpose of the session is to give you a sense of HCPH and our training location in the East Midlands, and also the possible routes into it…</a:t>
            </a:r>
          </a:p>
          <a:p>
            <a:pPr fontAlgn="base"/>
            <a:r>
              <a:rPr lang="en-GB" sz="1200" dirty="0"/>
              <a:t>My journey: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200" dirty="0"/>
              <a:t>Nurse background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200" dirty="0"/>
              <a:t>Varied clinical roles: community nursing sparked my interest in the influence of how we live on our health.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200" dirty="0"/>
              <a:t>Opportunity to do MPH; led to health protection role.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200" dirty="0"/>
              <a:t>Realised how much more there is to public health…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200" dirty="0"/>
              <a:t>Loved the clinical work best!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21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Our five 'pillars' of subspecialties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NHS Improvement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0AB7D-FC04-41BF-88F7-E47891A0628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593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017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/>
              <a:t>We do like to look at a lot of data!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/>
              <a:t>We are most interested in how we can improve health through services, BUT we also help others understand why these differences occur…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https://www.ons.gov.uk/peoplepopulationandcommunity/healthandsocialcare/causesofdeath/datasets/avoidablemortalitybyclinicalcommissioninggroupsinenglandandhealthboardsinwales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16110-F5B4-4CB8-AD2B-4A3681B86B9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607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dirty="0"/>
              <a:t>CAR-T – chimeric antigen receptor T-cell – therapy </a:t>
            </a:r>
          </a:p>
          <a:p>
            <a:pPr fontAlgn="base"/>
            <a:endParaRPr lang="en-GB" dirty="0"/>
          </a:p>
          <a:p>
            <a:pPr fontAlgn="base"/>
            <a:r>
              <a:rPr lang="en-GB" dirty="0"/>
              <a:t>The interim service specifications for CAR-T therapy can be found at the following links:</a:t>
            </a:r>
          </a:p>
          <a:p>
            <a:pPr fontAlgn="base"/>
            <a:r>
              <a:rPr lang="en-GB" u="sng" dirty="0" err="1">
                <a:hlinkClick r:id="rId3"/>
              </a:rPr>
              <a:t>Axicabtagene</a:t>
            </a:r>
            <a:r>
              <a:rPr lang="en-GB" u="sng" dirty="0">
                <a:hlinkClick r:id="rId3"/>
              </a:rPr>
              <a:t> </a:t>
            </a:r>
            <a:r>
              <a:rPr lang="en-GB" u="sng" dirty="0" err="1">
                <a:hlinkClick r:id="rId3"/>
              </a:rPr>
              <a:t>ciloleucel</a:t>
            </a:r>
            <a:r>
              <a:rPr lang="en-GB" u="sng" dirty="0">
                <a:hlinkClick r:id="rId3"/>
              </a:rPr>
              <a:t> chimeric antigen receptor T-cell (CAR-T) therapy for the treatment of adult patients with relapsed or refractory large B-cell lymphoma</a:t>
            </a:r>
            <a:endParaRPr lang="en-GB" dirty="0"/>
          </a:p>
          <a:p>
            <a:pPr fontAlgn="base"/>
            <a:r>
              <a:rPr lang="en-GB" u="sng" dirty="0" err="1">
                <a:hlinkClick r:id="rId4"/>
              </a:rPr>
              <a:t>Tisagenlecleucel</a:t>
            </a:r>
            <a:r>
              <a:rPr lang="en-GB" u="sng" dirty="0">
                <a:hlinkClick r:id="rId4"/>
              </a:rPr>
              <a:t> chimeric antigen receptor T-cell (CAR-T) therapy for ALL and diffuse large B-cell lymphoma (DLBCL)</a:t>
            </a:r>
            <a:endParaRPr lang="en-GB" dirty="0"/>
          </a:p>
          <a:p>
            <a:pPr fontAlgn="base"/>
            <a:r>
              <a:rPr lang="en-GB" b="1" dirty="0"/>
              <a:t>Can you explain what the treatment involves?</a:t>
            </a:r>
          </a:p>
          <a:p>
            <a:pPr fontAlgn="base"/>
            <a:r>
              <a:rPr lang="en-GB" dirty="0"/>
              <a:t>The treatment involves several steps over a number of weeks.</a:t>
            </a:r>
          </a:p>
          <a:p>
            <a:pPr fontAlgn="base"/>
            <a:r>
              <a:rPr lang="en-GB" dirty="0"/>
              <a:t>First the patient’s blood is taken and is sent off to the manufacturer’s laboratory. Here the patient’s blood is ‘trained’ to fight the cancer cells.</a:t>
            </a:r>
          </a:p>
          <a:p>
            <a:pPr fontAlgn="base"/>
            <a:r>
              <a:rPr lang="en-GB" dirty="0"/>
              <a:t>The CAR-T blood is then transported back to the hospital and the patient is administered with the CAR-T to treat their condition.</a:t>
            </a:r>
          </a:p>
          <a:p>
            <a:pPr fontAlgn="base"/>
            <a:r>
              <a:rPr lang="en-GB" dirty="0"/>
              <a:t>Currently, NICE has approved CAR-T use in the NHS for the following indications.</a:t>
            </a:r>
          </a:p>
          <a:p>
            <a:pPr fontAlgn="base"/>
            <a:r>
              <a:rPr lang="en-GB" dirty="0"/>
              <a:t>Relapsed or refractory B-Cell acute lymphoblastic leukaemia (ALL) in people up to the age of 25 years</a:t>
            </a:r>
          </a:p>
          <a:p>
            <a:pPr fontAlgn="base"/>
            <a:r>
              <a:rPr lang="en-GB" dirty="0"/>
              <a:t>Relapsed or refractory diffuse large B-cell lymphoma (DLBCL), primary mediastinal large B-cell lymphoma after 2 or more systemic therapies</a:t>
            </a:r>
          </a:p>
          <a:p>
            <a:pPr fontAlgn="base"/>
            <a:r>
              <a:rPr lang="en-GB" dirty="0"/>
              <a:t>Relapsed or refractory diffuse large B-cell lymphoma after first-line chemoimmunotherapy</a:t>
            </a:r>
          </a:p>
          <a:p>
            <a:pPr fontAlgn="base"/>
            <a:r>
              <a:rPr lang="en-GB" dirty="0"/>
              <a:t>Relapsed or refractory B-cell acute lymphoblastic leukaemia in people aged 26 years and over</a:t>
            </a:r>
          </a:p>
          <a:p>
            <a:pPr fontAlgn="base"/>
            <a:r>
              <a:rPr lang="en-GB" dirty="0"/>
              <a:t>Relapsed or refractory mantle cell lymphoma</a:t>
            </a:r>
          </a:p>
          <a:p>
            <a:pPr fontAlgn="base"/>
            <a:r>
              <a:rPr lang="en-GB" dirty="0"/>
              <a:t>Relapsed or refractory aggressive B-cell non-Hodgkin lymphoma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004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95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title slide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98E9D71-498A-0294-DB92-FA8A45963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0720" y="-508517"/>
            <a:ext cx="11319578" cy="8005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D054BE-B63C-B248-A010-D04767679C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1002268"/>
            <a:ext cx="4643853" cy="250769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5400" b="1" spc="-3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3AB80-4EA2-FC4A-9654-92EF4DFF4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3600000"/>
            <a:ext cx="7973051" cy="10249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0857E-40D1-074A-8CBC-E3E38E69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002280" cy="365125"/>
          </a:xfrm>
          <a:prstGeom prst="rect">
            <a:avLst/>
          </a:prstGeom>
        </p:spPr>
        <p:txBody>
          <a:bodyPr/>
          <a:lstStyle/>
          <a:p>
            <a:fld id="{B8B67EA4-DCE3-FB49-A794-A4595EF638BC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DEB39-6B31-D948-AF21-75D8DF423B1B}"/>
              </a:ext>
            </a:extLst>
          </p:cNvPr>
          <p:cNvSpPr txBox="1"/>
          <p:nvPr userDrawn="1"/>
        </p:nvSpPr>
        <p:spPr>
          <a:xfrm>
            <a:off x="3225114" y="601774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E63D1E-5669-124C-90CA-03B13A7D7A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5760000"/>
            <a:ext cx="6259513" cy="4889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357188" indent="0">
              <a:buNone/>
              <a:defRPr>
                <a:solidFill>
                  <a:schemeClr val="accent2"/>
                </a:solidFill>
              </a:defRPr>
            </a:lvl2pPr>
            <a:lvl3pPr marL="714375" indent="0">
              <a:buNone/>
              <a:defRPr>
                <a:solidFill>
                  <a:schemeClr val="accent2"/>
                </a:solidFill>
              </a:defRPr>
            </a:lvl3pPr>
            <a:lvl4pPr marL="1081087" indent="0">
              <a:buNone/>
              <a:defRPr>
                <a:solidFill>
                  <a:schemeClr val="accent2"/>
                </a:solidFill>
              </a:defRPr>
            </a:lvl4pPr>
            <a:lvl5pPr marL="143827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2A1D7-0D87-D844-942F-FEAD20579184}"/>
              </a:ext>
            </a:extLst>
          </p:cNvPr>
          <p:cNvSpPr txBox="1"/>
          <p:nvPr userDrawn="1"/>
        </p:nvSpPr>
        <p:spPr>
          <a:xfrm>
            <a:off x="9233452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8D04FEF-6120-D9DF-6018-2393FD137B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42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, Titles 4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205929B3-ED58-E54F-B724-E24FB5F16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2000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2088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2000" y="2089034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92000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4644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FD6A08D-6DD3-C845-8B17-CC9297B60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2000" y="3744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92000" y="4644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B5A7277B-59DD-844A-A364-77AED24CB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92000" y="3744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5640E1-FA0E-4F42-9387-CD7C434D2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555C5-A77A-2E44-BAF7-246298421E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1296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4B913F3-B51C-1F4F-BA00-F024BBF468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0000" y="1302462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A16CC21-F99A-6F47-A063-FA9FE06BAE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3852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11DBD00-D83F-EF49-900D-B6C65CED27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00000" y="3852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9357DCD-A469-B34A-A880-D744CA731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BA4CC6C-41AA-2D50-A8B9-63559566F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8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1649F8-C95E-B04E-A0E7-F89193CC9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7224" y="1314156"/>
            <a:ext cx="7503849" cy="3466727"/>
          </a:xfrm>
          <a:prstGeom prst="rect">
            <a:avLst/>
          </a:prstGeom>
        </p:spPr>
        <p:txBody>
          <a:bodyPr>
            <a:noAutofit/>
          </a:bodyPr>
          <a:lstStyle>
            <a:lvl1pPr marL="288000" indent="-288000" algn="l">
              <a:buNone/>
              <a:defRPr sz="42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“Showcase quotation</a:t>
            </a:r>
            <a:br>
              <a:rPr lang="en-GB"/>
            </a:br>
            <a:r>
              <a:rPr lang="en-GB"/>
              <a:t>with left aligned text over multiple lines. Try to keep</a:t>
            </a:r>
            <a:br>
              <a:rPr lang="en-GB"/>
            </a:br>
            <a:r>
              <a:rPr lang="en-GB"/>
              <a:t>it to four lines if </a:t>
            </a:r>
            <a:r>
              <a:rPr lang="en-GB" err="1"/>
              <a:t>poss</a:t>
            </a:r>
            <a:r>
              <a:rPr lang="en-GB"/>
              <a:t> or five lines max.”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406466E-798B-BE4C-B09F-C1B1244AAB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4780883"/>
            <a:ext cx="7503849" cy="8969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/>
              <a:t>Name Surname,</a:t>
            </a:r>
            <a:br>
              <a:rPr lang="en-GB"/>
            </a:br>
            <a:r>
              <a:rPr lang="en-GB"/>
              <a:t>Job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3FE3F0-85CD-934D-A3A3-CF2B78D73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A86FEEE-9136-D68E-6360-B4FDD6D91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7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EE10-8D4E-C85B-5620-784900182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43F37B1-1F8A-2CA4-9D19-C0E420FB42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7052" y="1673324"/>
            <a:ext cx="3461285" cy="658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Heading label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C90ABAC-E435-5C65-A8FA-9E315CE9D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/>
              <a:t>Click on icon to insert image (including Alt Text)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337CE4-9082-D695-8AD8-89148114EB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7052" y="2331691"/>
            <a:ext cx="3461285" cy="311053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386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EE10-8D4E-C85B-5620-784900182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A16B251-D1BB-394C-319F-40E8F04D7F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7052" y="1673324"/>
            <a:ext cx="3461285" cy="658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Heading label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C90ABAC-E435-5C65-A8FA-9E315CE9D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/>
              <a:t>Click on icon to insert image (including Alt Text)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42D69F-C459-8ECE-06A1-66E418FF3E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7052" y="2331691"/>
            <a:ext cx="3461285" cy="311053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520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2196E5-15CA-15E3-1E10-32B3D19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52C93B3-5A12-5AAD-2ACF-93939EE7F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/>
              <a:t>Click on icon to insert image (including Alt Text)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58B23E-2241-0C04-DC3A-1FCFC1EF8A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7052" y="2331691"/>
            <a:ext cx="3461285" cy="311053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2800" b="1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“Add quote text here”</a:t>
            </a:r>
          </a:p>
        </p:txBody>
      </p:sp>
    </p:spTree>
    <p:extLst>
      <p:ext uri="{BB962C8B-B14F-4D97-AF65-F5344CB8AC3E}">
        <p14:creationId xmlns:p14="http://schemas.microsoft.com/office/powerpoint/2010/main" val="28418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B4F947-0C85-DAF2-683C-40847EF7F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A7B0BA1-E61A-5019-0AA4-5328CA2AB0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/>
              <a:t>Click on icon to insert image (including Alt Text)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22BD2E-E9C2-A15B-06FB-553974CDE6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7052" y="2331691"/>
            <a:ext cx="3461285" cy="311053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2800" b="1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“Add quote text here”</a:t>
            </a:r>
          </a:p>
        </p:txBody>
      </p:sp>
    </p:spTree>
    <p:extLst>
      <p:ext uri="{BB962C8B-B14F-4D97-AF65-F5344CB8AC3E}">
        <p14:creationId xmlns:p14="http://schemas.microsoft.com/office/powerpoint/2010/main" val="12316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C3909-1482-1013-E118-A2CE0A1D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119AD-4AAB-8B34-F6C1-8D76F0D45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42" y="2242938"/>
            <a:ext cx="10515600" cy="1325563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/>
              <a:t>Breaker slide 1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932" y="3564000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/>
              <a:t>Section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reaker Heading1-Blue-DarkBlueA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F6C2AD-0E53-2A94-6EDF-C2BC1C35E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1914" y="-121920"/>
            <a:ext cx="12408747" cy="69799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1B5349-CF21-E9D2-92A0-6C58C15A04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688" y="2165645"/>
            <a:ext cx="10515600" cy="1325563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/>
              <a:t>Breaker </a:t>
            </a:r>
            <a:br>
              <a:rPr lang="en-US"/>
            </a:br>
            <a:r>
              <a:rPr lang="en-US"/>
              <a:t>slide 2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/>
              <a:t>Section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reaker Heading1-Blue-DarkBlueA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07C2D6-AB1B-B84B-BC13-7D79E8BCF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6318" y="-148043"/>
            <a:ext cx="12499929" cy="70312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06D8CC-65FF-0E59-2392-2C0EBC060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7468" y="2165645"/>
            <a:ext cx="10515600" cy="1325563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/>
              <a:t>Breaker </a:t>
            </a:r>
            <a:br>
              <a:rPr lang="en-US"/>
            </a:br>
            <a:r>
              <a:rPr lang="en-US"/>
              <a:t>slide 3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916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/>
              <a:t>Section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reaker Heading1-Blue-DarkBlueA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6489-9A30-702B-3E26-D818458928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7468" y="2165645"/>
            <a:ext cx="10515600" cy="1325563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/>
              <a:t>Breaker </a:t>
            </a:r>
            <a:br>
              <a:rPr lang="en-US"/>
            </a:br>
            <a:r>
              <a:rPr lang="en-US"/>
              <a:t>slide 4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598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/>
              <a:t>Section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>
              <a:solidFill>
                <a:schemeClr val="tx1"/>
              </a:solidFill>
            </a:endParaRPr>
          </a:p>
        </p:txBody>
      </p:sp>
      <p:pic>
        <p:nvPicPr>
          <p:cNvPr id="5" name="Picture 4" descr="A blue rectangle with black background&#10;&#10;Description automatically generated">
            <a:extLst>
              <a:ext uri="{FF2B5EF4-FFF2-40B4-BE49-F238E27FC236}">
                <a16:creationId xmlns:a16="http://schemas.microsoft.com/office/drawing/2014/main" id="{D115B473-1B85-DD59-52BE-0E90A80C9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2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, content, basic text one col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138" y="414734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5138" y="1415778"/>
            <a:ext cx="7632000" cy="40264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91C7AB-7F8B-2041-80C3-EE781F24E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4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slide with image A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F456E7-F404-A541-B6E9-27C1B10EC6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/>
              <a:t>Click on icon to insert image (including Alt Text)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0355A0D-4235-0CF1-A976-C33D8CCCB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916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/>
              <a:t>Section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577A8-7F18-CBCC-319C-10DC2550A7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7468" y="2165645"/>
            <a:ext cx="4716354" cy="1325563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/>
              <a:t>Breaker </a:t>
            </a:r>
            <a:br>
              <a:rPr lang="en-US"/>
            </a:br>
            <a:r>
              <a:rPr lang="en-US"/>
              <a:t>slide 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84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ACCESS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D92FD5-08EA-6BC8-29BC-BCF5EEFE1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2509143" y="-71523"/>
            <a:ext cx="10768951" cy="7616239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77C56A3-4FFE-73CF-6F7F-1F451E5B3F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D383FB-0467-4241-BEF0-D636E8867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15926" y="2605852"/>
            <a:ext cx="8651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390E57B-AF19-8642-9E47-AF887F52887B}"/>
              </a:ext>
            </a:extLst>
          </p:cNvPr>
          <p:cNvSpPr txBox="1"/>
          <p:nvPr userDrawn="1"/>
        </p:nvSpPr>
        <p:spPr>
          <a:xfrm>
            <a:off x="5610770" y="2808746"/>
            <a:ext cx="4343734" cy="260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Thank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	@nhsengland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	company/</a:t>
            </a:r>
            <a:r>
              <a:rPr kumimoji="0" lang="en-GB" sz="2400" b="1" i="0" u="none" strike="noStrike" kern="1200" cap="none" spc="2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nhsengland</a:t>
            </a:r>
            <a:endParaRPr kumimoji="0" lang="en-GB" sz="2400" b="1" i="0" u="none" strike="noStrike" kern="1200" cap="none" spc="2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england.nhs.uk</a:t>
            </a:r>
            <a:endParaRPr lang="en-GB" sz="2400" b="1">
              <a:solidFill>
                <a:schemeClr val="tx1"/>
              </a:solidFill>
            </a:endParaRPr>
          </a:p>
        </p:txBody>
      </p:sp>
      <p:pic>
        <p:nvPicPr>
          <p:cNvPr id="5" name="Picture 4" descr="Twitter symbol">
            <a:extLst>
              <a:ext uri="{FF2B5EF4-FFF2-40B4-BE49-F238E27FC236}">
                <a16:creationId xmlns:a16="http://schemas.microsoft.com/office/drawing/2014/main" id="{6C1B65D7-2EE6-F44F-85AA-7C93787926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872040" y="3665234"/>
            <a:ext cx="390144" cy="390144"/>
          </a:xfrm>
          <a:prstGeom prst="rect">
            <a:avLst/>
          </a:prstGeom>
        </p:spPr>
      </p:pic>
      <p:pic>
        <p:nvPicPr>
          <p:cNvPr id="8" name="Picture 7" descr="LinkedIn symbol">
            <a:extLst>
              <a:ext uri="{FF2B5EF4-FFF2-40B4-BE49-F238E27FC236}">
                <a16:creationId xmlns:a16="http://schemas.microsoft.com/office/drawing/2014/main" id="{F2843EE8-F6F8-9D40-92C1-94FB4DCF14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885396" y="4266369"/>
            <a:ext cx="390144" cy="390144"/>
          </a:xfrm>
          <a:prstGeom prst="rect">
            <a:avLst/>
          </a:prstGeom>
        </p:spPr>
      </p:pic>
      <p:pic>
        <p:nvPicPr>
          <p:cNvPr id="72" name="Picture 96" descr="World-wide web symbol">
            <a:extLst>
              <a:ext uri="{FF2B5EF4-FFF2-40B4-BE49-F238E27FC236}">
                <a16:creationId xmlns:a16="http://schemas.microsoft.com/office/drawing/2014/main" id="{664BA24D-FA8C-EE4D-A2DC-491BF11D6FA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767074" y="4806522"/>
            <a:ext cx="600075" cy="6000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10075"/>
            <a:ext cx="11404154" cy="42672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8B4B32-B7B7-DB40-9D0C-2D4D8414C6EC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3715D-C90E-7C4B-B312-C707773A39DD}"/>
              </a:ext>
            </a:extLst>
          </p:cNvPr>
          <p:cNvSpPr txBox="1"/>
          <p:nvPr userDrawn="1"/>
        </p:nvSpPr>
        <p:spPr>
          <a:xfrm>
            <a:off x="2232561" y="317071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7E920E-FCD4-834F-9787-A19C03BDF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055424E-84DC-71BA-CBB2-BE0007D93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B2922A9-9C8F-43B1-7D0A-0C7761EE45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767200"/>
            <a:ext cx="11012644" cy="5779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Subhead if needed</a:t>
            </a:r>
          </a:p>
        </p:txBody>
      </p:sp>
    </p:spTree>
    <p:extLst>
      <p:ext uri="{BB962C8B-B14F-4D97-AF65-F5344CB8AC3E}">
        <p14:creationId xmlns:p14="http://schemas.microsoft.com/office/powerpoint/2010/main" val="11083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ing, subhead, bullets one column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71999"/>
            <a:ext cx="11088000" cy="345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2088000"/>
            <a:ext cx="11012644" cy="5779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Subhead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771D90-A686-C949-8872-F69893BCF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D5CE1C-46DF-8846-A4A0-E19A9CC39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4955267-CD3E-4484-1B20-32E90EB4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0FC5EE-CACC-83AE-CE61-393EC7B25B18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52965B-50D0-6BB3-E9F8-33B93F1C3BB8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495194-3B39-90A2-C67E-5EAE5D93C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CBBAFEC-B1CB-E85A-0771-5D87E33DC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2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, subhead, two columns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B79D01-2A70-DAF1-6A65-BC0424C2F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87999"/>
            <a:ext cx="11050700" cy="462017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Subhead if needed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35992"/>
            <a:ext cx="11088000" cy="3456000"/>
          </a:xfrm>
          <a:prstGeom prst="rect">
            <a:avLst/>
          </a:prstGeom>
        </p:spPr>
        <p:txBody>
          <a:bodyPr lIns="0" tIns="0" rIns="0" bIns="0" numCol="2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E2133D-2149-6B45-BEAB-A2D5E225B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8789" y="6336000"/>
            <a:ext cx="1139921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F3D075-D702-3C11-2AA0-944BB261D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D636DE5-FC92-A5C1-3224-885BF4C88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08789" y="6336000"/>
            <a:ext cx="1139921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7E81655-B439-1A60-BFC8-E1AD74A026FD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4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mple-Icons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91C7AB-7F8B-2041-80C3-EE781F24E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41F68A-44AA-5742-B124-91614CFD1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3058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68E66E-4300-C34D-B490-E2E6A73E5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3058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37980B-A75B-014B-A7A8-965882204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34525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B5FF7D-C2EF-9E4C-A4CF-A835052E5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85992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7481C1-F4F0-BE4E-B991-152BB962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37459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C860F-BE8A-634D-9A96-33CE6D96B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8926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A913FF-786C-1944-BF18-E9AB064B3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40393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22D839-E390-8340-B649-B4FC5A6CF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1860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40EE3D-EEFC-874A-A65B-DDDE03FC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43327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667BF2-B8EF-D949-9F15-FC3B3099A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94794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201170-3375-514F-99C2-E37C69039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46258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18572B-1544-A043-9B02-7AB01C90C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34525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2BEC2-9D68-CC4D-A04A-BB949A02D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85992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415083-D44F-FE40-A8D1-7BFAC700D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37459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67BC68-4FB2-EE4A-A33E-6A7AF0CF4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8926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77C142-7A53-7A4A-A8FB-FBF33048E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40393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DC5831-BE66-5045-87AF-18EBDF027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1860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B65DE4-B016-474E-A1C1-495957C7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43327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B3AA15-3E6B-C347-B0BE-F416C5684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94794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C0924D-A95B-1E43-84A3-825886C48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46258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6737CC-78B4-0C46-99B9-341CFA6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3058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455CAA-C332-E746-A62B-4F86F892F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34525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F322EA-8B44-2C46-9412-34692FAFE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85992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B462B7-0B7F-EA46-9EFF-D26991D23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37459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522785-C8F3-734E-AF20-487FED2CE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8926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98AD1D6-A541-1941-8B56-2FF093676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40393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44F750-124C-F246-BCDD-67595B93D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1860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499656-96AE-C649-B3C1-81D5C6F60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43327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150134-3C23-2A41-8EC0-2D0F308CD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94794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542EAC-EEE9-2748-9DAC-6986FFF63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46258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CDB1A-8B42-520A-323D-5D120AA42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AC7AF9-AAC7-7318-F1C1-1F5CE161E90D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86DDC5-6961-926B-E940-E336C82D6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3717C50-57E1-119E-8EBE-486958D4F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058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4F67C1-EF02-2D59-E941-373734563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058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C91A1F-1D17-A487-2DD2-882074AD4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34525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49FC7B-3059-008F-31DF-83EBBA885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5992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032B50-3F3E-CB31-2840-C360AD01D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7459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90CCB9-ABC3-C31D-7988-621E37B52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88926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E217071-0868-B022-7A82-1056344E5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0393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9A43346-04CA-93FC-57D0-C32C0207C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1860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3361B6-2175-F863-6EA8-D482168F8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43327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44DA607-A4CC-A964-73A2-A5D17C2D0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94794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A46481-D921-21F4-24FF-CF5C47296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46258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F690ECD-AE8E-3E08-ACB5-541C77C6B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34525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23392EA-CE5B-F0CD-F3EA-CFF35390E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5992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3C26551-E7B6-BA60-BFFB-283288C73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7459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DC3CDB6-E2FB-86DD-2E81-B5EE2C8BC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88926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C68556A-DBA6-85F0-DCFA-BE95DC1A3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0393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F53B0BE-9BEF-FD6F-8811-5143F00D2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1860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BC6FBE0-529F-6F9E-F37B-B5D3DD7D0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43327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2D99384-A33D-44B0-6F1C-6B0A632FF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94794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50665D7-C385-5733-2CC2-DC60E51EB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46258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8FCF0A-003F-DE0F-432D-ACD0CB8E0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058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33EA70A-09E2-26B6-D87E-8FBCB0753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34525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87FB5CE-A1BB-581E-7FF5-C1FF7BDF7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5992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6F3587E-083F-899B-15D0-1E59895A1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7459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5D49465-CF21-A15E-AE51-FB329F9D2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88926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EE2338F-2118-C12B-99C5-DEDE584B1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0393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6D36674-66FB-ACA4-42BA-6B3B883C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1860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A3960E7-803C-28EE-1BF9-19C352EA4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43327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C1208DB-D1B4-1B12-C848-D1F1A3F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94794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DD4D1CD-ACD5-EA35-8E18-B4737B13C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46258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53973DF-74CA-ED83-6723-EAABF015A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C83D81-04CB-4893-9BFB-986BF0E26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537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0FCC9-C3AF-4E08-A905-07A58A84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46163" cy="844839"/>
          </a:xfrm>
        </p:spPr>
        <p:txBody>
          <a:bodyPr anchor="t" anchorCtr="0">
            <a:normAutofit/>
          </a:bodyPr>
          <a:lstStyle>
            <a:lvl1pPr>
              <a:defRPr lang="en-GB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FDBA4-4D5B-4377-BB63-5EFB26E87B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9999" y="1440000"/>
            <a:ext cx="11446163" cy="435133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2286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0800" indent="-228600"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Heading 1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Heading 2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Body copy</a:t>
            </a:r>
          </a:p>
          <a:p>
            <a:pPr marL="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Bullet</a:t>
            </a:r>
          </a:p>
          <a:p>
            <a:pPr marL="4608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Bullet sub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E29FC-0AE3-49EE-B903-BD5846EC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3C58E4-84A1-4EE7-BED2-A7D78CB71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8" y="6451621"/>
            <a:ext cx="3867950" cy="2537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F60EB-FBD0-41A4-B8B2-4945FC5CC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4ADC-FBC0-4698-B0EC-1AD4A4060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348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Quot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EE10-8D4E-C85B-5620-784900182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A16B251-D1BB-394C-319F-40E8F04D7F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7052" y="1673324"/>
            <a:ext cx="3461285" cy="658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Heading label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C90ABAC-E435-5C65-A8FA-9E315CE9D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42D69F-C459-8ECE-06A1-66E418FF3E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7052" y="2331691"/>
            <a:ext cx="3461285" cy="311053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950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08E90-F652-4B40-BD0B-1F8BC7EBC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765" y="4209426"/>
            <a:ext cx="9144000" cy="60111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7CE30-6632-4A18-9007-59691A06E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765" y="4843667"/>
            <a:ext cx="9144000" cy="46637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CDE03-0EEA-4F49-A6B9-58B291621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000" y="360000"/>
            <a:ext cx="953272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1312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CB08CE-B749-4A34-8E38-256DAB23FDA3}"/>
              </a:ext>
            </a:extLst>
          </p:cNvPr>
          <p:cNvSpPr txBox="1"/>
          <p:nvPr userDrawn="1"/>
        </p:nvSpPr>
        <p:spPr>
          <a:xfrm>
            <a:off x="291314" y="6372536"/>
            <a:ext cx="64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12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120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22B34758-9E88-47CF-97D6-6500D97D9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09" y="1210682"/>
            <a:ext cx="10641498" cy="611649"/>
          </a:xfrm>
          <a:prstGeom prst="rect">
            <a:avLst/>
          </a:prstGeom>
        </p:spPr>
        <p:txBody>
          <a:bodyPr/>
          <a:lstStyle>
            <a:lvl1pPr>
              <a:defRPr sz="3600" b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sz="280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34C2919C-3AD4-436F-A0CC-4F48C43AA5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4109" y="2141151"/>
            <a:ext cx="10641498" cy="224412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AB091A9-979F-438D-A004-40CFB3EA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9F83AB-04F8-4C53-93F7-BAAABEF42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000" y="360000"/>
            <a:ext cx="953272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63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ple-Icons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91C7AB-7F8B-2041-80C3-EE781F24E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41F68A-44AA-5742-B124-91614CFD1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058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68E66E-4300-C34D-B490-E2E6A73E5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058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37980B-A75B-014B-A7A8-965882204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34525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B5FF7D-C2EF-9E4C-A4CF-A835052E5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5992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7481C1-F4F0-BE4E-B991-152BB962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7459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C860F-BE8A-634D-9A96-33CE6D96B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88926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A913FF-786C-1944-BF18-E9AB064B3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0393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22D839-E390-8340-B649-B4FC5A6CF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1860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40EE3D-EEFC-874A-A65B-DDDE03FC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43327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667BF2-B8EF-D949-9F15-FC3B3099A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94794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201170-3375-514F-99C2-E37C69039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46258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18572B-1544-A043-9B02-7AB01C90C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34525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2BEC2-9D68-CC4D-A04A-BB949A02D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5992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415083-D44F-FE40-A8D1-7BFAC700D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7459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67BC68-4FB2-EE4A-A33E-6A7AF0CF4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88926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77C142-7A53-7A4A-A8FB-FBF33048E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0393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DC5831-BE66-5045-87AF-18EBDF027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1860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B65DE4-B016-474E-A1C1-495957C7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43327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B3AA15-3E6B-C347-B0BE-F416C5684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94794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C0924D-A95B-1E43-84A3-825886C48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46258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6737CC-78B4-0C46-99B9-341CFA6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058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455CAA-C332-E746-A62B-4F86F892F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34525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F322EA-8B44-2C46-9412-34692FAFE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5992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B462B7-0B7F-EA46-9EFF-D26991D23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7459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522785-C8F3-734E-AF20-487FED2CE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88926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98AD1D6-A541-1941-8B56-2FF093676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0393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44F750-124C-F246-BCDD-67595B93D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1860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499656-96AE-C649-B3C1-81D5C6F60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43327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150134-3C23-2A41-8EC0-2D0F308CD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94794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542EAC-EEE9-2748-9DAC-6986FFF63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46258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CDB1A-8B42-520A-323D-5D120AA42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9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ample-Icons-Layout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91C7AB-7F8B-2041-80C3-EE781F24E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41F68A-44AA-5742-B124-91614CFD1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058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18572B-1544-A043-9B02-7AB01C90C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34525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2BEC2-9D68-CC4D-A04A-BB949A02D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5992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415083-D44F-FE40-A8D1-7BFAC700D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7459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6737CC-78B4-0C46-99B9-341CFA6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058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455CAA-C332-E746-A62B-4F86F892F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34525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F322EA-8B44-2C46-9412-34692FAFE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85992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B462B7-0B7F-EA46-9EFF-D26991D23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7459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10BDAA4-2C6C-4E47-9616-5977DD23D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22911" y="3175160"/>
            <a:ext cx="1991467" cy="1948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691AF0D-B60D-2949-AB30-089AD6A4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4153" y="3175160"/>
            <a:ext cx="1991467" cy="1948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6B0456-3FC3-5D44-A9F1-56A57FD0B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25395" y="3175160"/>
            <a:ext cx="1991467" cy="1948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9F651-3737-5832-DC5A-9DB8A57B6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CA835D-248C-29AB-B7DE-5AD7C7D2A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2184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subhead, two columns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B79D01-2A70-DAF1-6A65-BC0424C2F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87999"/>
            <a:ext cx="11050700" cy="462017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Subhead if needed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35992"/>
            <a:ext cx="11088000" cy="3456000"/>
          </a:xfrm>
          <a:prstGeom prst="rect">
            <a:avLst/>
          </a:prstGeom>
        </p:spPr>
        <p:txBody>
          <a:bodyPr lIns="0" tIns="0" rIns="0" bIns="0" numCol="2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E2133D-2149-6B45-BEAB-A2D5E225B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08789" y="6336000"/>
            <a:ext cx="1139921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subhead, Three columns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36000"/>
            <a:ext cx="11088000" cy="3456000"/>
          </a:xfrm>
          <a:prstGeom prst="rect">
            <a:avLst/>
          </a:prstGeom>
        </p:spPr>
        <p:txBody>
          <a:bodyPr lIns="0" tIns="0" rIns="0" bIns="0" numCol="3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87999"/>
            <a:ext cx="11050700" cy="462017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Subhead if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9D545D-FD2F-4843-8588-07EBE7DDA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487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F89CB-5AF7-9C7B-6503-F287E127E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 with image A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4093" y="1647568"/>
            <a:ext cx="4909569" cy="3130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ts val="42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Headline over a number of lines,</a:t>
            </a:r>
            <a:br>
              <a:rPr lang="en-GB"/>
            </a:br>
            <a:r>
              <a:rPr lang="en-GB"/>
              <a:t>keep to maximum of four 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F456E7-F404-A541-B6E9-27C1B10EC6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/>
              <a:t>Click on icon to insert image (including Alt Text)</a:t>
            </a:r>
          </a:p>
        </p:txBody>
      </p:sp>
    </p:spTree>
    <p:extLst>
      <p:ext uri="{BB962C8B-B14F-4D97-AF65-F5344CB8AC3E}">
        <p14:creationId xmlns:p14="http://schemas.microsoft.com/office/powerpoint/2010/main" val="30432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 Boxes 4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244FF8-F4E4-0514-77D0-8D8D69F93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ACF78F6-439A-384B-9C21-D11B5B50E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B540671A-ED56-3548-A508-080ABBDB5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77721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7721" y="2088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31884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1884" y="2089034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FD6A08D-6DD3-C845-8B17-CC9297B60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77721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77721" y="464926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B5A7277B-59DD-844A-A364-77AED24CB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39447" y="3752201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1884" y="465042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BEB741-20EA-C36A-7EF8-DE1CD1F1A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8486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 Boxes 2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2699082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2000" y="1691082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4378" y="2699082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9E7ED11E-4751-6140-AC11-8C5B88B96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24378" y="1691082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DD270E-858A-0745-A4F5-3FE5B49194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787DC-00EF-B13A-FE97-CE51273E8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783BA3-377B-7D8A-0B7B-91C314676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8486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61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E947E-1F3C-4CE2-B205-42ACABCD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187EB-CD8C-4429-80A8-057E397FF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8BCC8-525B-41FD-8646-596B1960C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574AD-8404-48D7-8DB8-BCC9125C339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564A6-47BB-43DB-A152-9E1555760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3BD63-EE18-4132-8F91-68A0A2C0D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67EA4-DCE3-FB49-A794-A4595EF63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0448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817" r:id="rId2"/>
    <p:sldLayoutId id="2147483833" r:id="rId3"/>
    <p:sldLayoutId id="2147483834" r:id="rId4"/>
    <p:sldLayoutId id="2147483826" r:id="rId5"/>
    <p:sldLayoutId id="2147483827" r:id="rId6"/>
    <p:sldLayoutId id="2147483818" r:id="rId7"/>
    <p:sldLayoutId id="2147483813" r:id="rId8"/>
    <p:sldLayoutId id="2147483814" r:id="rId9"/>
    <p:sldLayoutId id="2147483815" r:id="rId10"/>
    <p:sldLayoutId id="2147483719" r:id="rId11"/>
    <p:sldLayoutId id="2147483938" r:id="rId12"/>
    <p:sldLayoutId id="2147483939" r:id="rId13"/>
    <p:sldLayoutId id="2147483933" r:id="rId14"/>
    <p:sldLayoutId id="2147483824" r:id="rId15"/>
    <p:sldLayoutId id="2147483926" r:id="rId16"/>
    <p:sldLayoutId id="2147483927" r:id="rId17"/>
    <p:sldLayoutId id="2147483929" r:id="rId18"/>
    <p:sldLayoutId id="2147483928" r:id="rId19"/>
    <p:sldLayoutId id="2147483930" r:id="rId20"/>
    <p:sldLayoutId id="2147483924" r:id="rId21"/>
    <p:sldLayoutId id="2147483940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E947E-1F3C-4CE2-B205-42ACABCD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187EB-CD8C-4429-80A8-057E397FF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8BCC8-525B-41FD-8646-596B1960C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574AD-8404-48D7-8DB8-BCC9125C339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564A6-47BB-43DB-A152-9E1555760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3BD63-EE18-4132-8F91-68A0A2C0D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67EA4-DCE3-FB49-A794-A4595EF63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710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0" r:id="rId1"/>
    <p:sldLayoutId id="2147483958" r:id="rId2"/>
    <p:sldLayoutId id="2147483956" r:id="rId3"/>
    <p:sldLayoutId id="2147484006" r:id="rId4"/>
    <p:sldLayoutId id="21474840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C963A1-AC6C-45E8-9A5E-5724DC43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6ACFE-E4D6-411B-9ADC-FFC9D7DBB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BF1BF-AB6C-4EA7-A16A-0C6C9EFA1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D3CFA-4DDC-43FC-968A-540737FDA83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E0E1F-777F-42FA-A4A2-320208497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CC28B-BDF3-45C3-92FF-6562C624C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FC886-343C-4B72-AFE6-F0497CBE7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4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england.nhs.uk/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499A9-ADAE-F54A-B49E-F294E7BCE9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6000" dirty="0"/>
              <a:t>A Career in Healthcare Public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96998-8BA0-CF4D-B57F-DEBCAD114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3600000"/>
            <a:ext cx="4573493" cy="102496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Improving Population Health Outcomes Through Services </a:t>
            </a:r>
            <a:endParaRPr lang="en-GB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F63B5F-2944-6B41-9332-74DB2CCA6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5327707"/>
            <a:ext cx="6259513" cy="102496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Presented by:</a:t>
            </a:r>
            <a:br>
              <a:rPr lang="en-GB" dirty="0"/>
            </a:br>
            <a:r>
              <a:rPr lang="en-GB" b="1" dirty="0"/>
              <a:t>Mandy Clarkson</a:t>
            </a:r>
          </a:p>
          <a:p>
            <a:pPr>
              <a:lnSpc>
                <a:spcPct val="120000"/>
              </a:lnSpc>
            </a:pPr>
            <a:r>
              <a:rPr lang="en-GB" b="1" dirty="0"/>
              <a:t>Consultant in Healthcare Public Health</a:t>
            </a:r>
          </a:p>
        </p:txBody>
      </p:sp>
    </p:spTree>
    <p:extLst>
      <p:ext uri="{BB962C8B-B14F-4D97-AF65-F5344CB8AC3E}">
        <p14:creationId xmlns:p14="http://schemas.microsoft.com/office/powerpoint/2010/main" val="38302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2BC160F5-112A-E63D-B44F-562FFB80E2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7052" y="1673324"/>
            <a:ext cx="3461285" cy="658367"/>
          </a:xfrm>
        </p:spPr>
        <p:txBody>
          <a:bodyPr/>
          <a:lstStyle/>
          <a:p>
            <a:r>
              <a:rPr lang="en-US" sz="4800" dirty="0"/>
              <a:t>How deep is the mud?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2E9C60C-A70E-E635-5564-1EE1C8EF09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3815" t="1482" r="28249"/>
          <a:stretch/>
        </p:blipFill>
        <p:spPr>
          <a:xfrm>
            <a:off x="6290453" y="1821"/>
            <a:ext cx="5232959" cy="6856179"/>
          </a:xfrm>
          <a:prstGeom prst="rect">
            <a:avLst/>
          </a:prstGeom>
          <a:noFill/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9134D49-2E65-EE64-75A2-95AA7BE32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956" y="3567289"/>
            <a:ext cx="2416381" cy="1874931"/>
          </a:xfrm>
        </p:spPr>
        <p:txBody>
          <a:bodyPr>
            <a:normAutofit/>
          </a:bodyPr>
          <a:lstStyle/>
          <a:p>
            <a:r>
              <a:rPr lang="en-US" sz="3200" dirty="0"/>
              <a:t>…depends who you ask!</a:t>
            </a:r>
          </a:p>
        </p:txBody>
      </p:sp>
    </p:spTree>
    <p:extLst>
      <p:ext uri="{BB962C8B-B14F-4D97-AF65-F5344CB8AC3E}">
        <p14:creationId xmlns:p14="http://schemas.microsoft.com/office/powerpoint/2010/main" val="22391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2BC160F5-112A-E63D-B44F-562FFB80E2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7052" y="1673324"/>
            <a:ext cx="3461285" cy="1374676"/>
          </a:xfrm>
        </p:spPr>
        <p:txBody>
          <a:bodyPr/>
          <a:lstStyle/>
          <a:p>
            <a:r>
              <a:rPr lang="en-US" sz="4800" dirty="0"/>
              <a:t>What kind of gear do you need? 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9134D49-2E65-EE64-75A2-95AA7BE32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956" y="4303776"/>
            <a:ext cx="2416381" cy="1138444"/>
          </a:xfrm>
        </p:spPr>
        <p:txBody>
          <a:bodyPr>
            <a:normAutofit/>
          </a:bodyPr>
          <a:lstStyle/>
          <a:p>
            <a:r>
              <a:rPr lang="en-US" sz="3200" dirty="0"/>
              <a:t>…to get the most benefit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C1B8CC-7F15-0BFF-4A93-40DC119D2D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DD9F4-5A1B-ACEF-1398-623789029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135" y="0"/>
            <a:ext cx="6864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8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2072FC18-A0DF-BBF0-D651-3C7637E736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7052" y="1673324"/>
            <a:ext cx="3461285" cy="658367"/>
          </a:xfrm>
        </p:spPr>
        <p:txBody>
          <a:bodyPr/>
          <a:lstStyle/>
          <a:p>
            <a:r>
              <a:rPr lang="en-US" dirty="0"/>
              <a:t>Prevention 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2C0070D-3F5A-5D0A-3C8F-A978DA9FA8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84" t="16959" r="27027" b="4100"/>
          <a:stretch>
            <a:fillRect/>
          </a:stretch>
        </p:blipFill>
        <p:spPr>
          <a:xfrm>
            <a:off x="6141751" y="0"/>
            <a:ext cx="6004497" cy="6858000"/>
          </a:xfrm>
          <a:prstGeom prst="rect">
            <a:avLst/>
          </a:prstGeom>
          <a:noFill/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602683C2-AFB7-544A-C4B9-5C3BA175F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052" y="2333355"/>
            <a:ext cx="3461285" cy="32495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 </a:t>
            </a:r>
            <a:r>
              <a:rPr lang="en-GB" dirty="0"/>
              <a:t>The 10-Year Health Plan promises a shift from sickness to prevention. Covering risk factors – smoking, poor diet, alcohol misuse and lack of exercise. </a:t>
            </a:r>
          </a:p>
          <a:p>
            <a:r>
              <a:rPr lang="en-GB" dirty="0"/>
              <a:t>It is, however, a plan for the NHS. Its focus is on mitigating the consequences of sickness rather than tackling the underlying drivers that cause ill health. 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Faculty of Public Health recommends the prevention priorities opposite for the NHS.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0234DD6-E140-30CC-7BE6-BD23CF8870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00586" y="1542614"/>
            <a:ext cx="3741362" cy="704995"/>
          </a:xfrm>
        </p:spPr>
        <p:txBody>
          <a:bodyPr/>
          <a:lstStyle/>
          <a:p>
            <a:r>
              <a:rPr lang="en-US" sz="2400" dirty="0"/>
              <a:t>Specialised services </a:t>
            </a:r>
            <a:r>
              <a:rPr lang="en-GB" sz="2400" dirty="0"/>
              <a:t>support people with rare and complex conditions</a:t>
            </a:r>
            <a:endParaRPr lang="en-US" sz="2400" dirty="0"/>
          </a:p>
        </p:txBody>
      </p:sp>
      <p:pic>
        <p:nvPicPr>
          <p:cNvPr id="6" name="Content Placeholder 5" descr="Glass and digital lights">
            <a:extLst>
              <a:ext uri="{FF2B5EF4-FFF2-40B4-BE49-F238E27FC236}">
                <a16:creationId xmlns:a16="http://schemas.microsoft.com/office/drawing/2014/main" id="{95205F15-9A76-044F-C30C-4255A8E230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410" r="10590" b="1"/>
          <a:stretch>
            <a:fillRect/>
          </a:stretch>
        </p:blipFill>
        <p:spPr>
          <a:xfrm>
            <a:off x="6096000" y="10"/>
            <a:ext cx="6096000" cy="6857990"/>
          </a:xfr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ABB6154-B665-1AE3-1B7C-557053AE8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586" y="2750180"/>
            <a:ext cx="3741362" cy="2931664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GB" dirty="0"/>
              <a:t>New treatments include </a:t>
            </a:r>
            <a:r>
              <a:rPr lang="en-GB" b="1" dirty="0"/>
              <a:t>gene therapy </a:t>
            </a:r>
            <a:r>
              <a:rPr lang="en-GB" dirty="0"/>
              <a:t>for blood cancers and sickle cell disease  and </a:t>
            </a:r>
            <a:r>
              <a:rPr lang="en-GB" b="1" dirty="0"/>
              <a:t>immunotherapy drugs </a:t>
            </a:r>
            <a:r>
              <a:rPr lang="en-GB" dirty="0"/>
              <a:t>which use the immune system to attack cancer cells. </a:t>
            </a:r>
          </a:p>
          <a:p>
            <a:pPr fontAlgn="base"/>
            <a:r>
              <a:rPr lang="en-GB" dirty="0"/>
              <a:t>NHS England sets the funding policy by prioritising which therapies will benefit the most people. </a:t>
            </a:r>
          </a:p>
          <a:p>
            <a:pPr fontAlgn="base"/>
            <a:r>
              <a:rPr lang="en-GB" dirty="0"/>
              <a:t>When a patient does not fit the policy or there is no policy because the condition is too rare, clinicians can ask NHS England to fund a treatment for that patient alone. </a:t>
            </a:r>
          </a:p>
        </p:txBody>
      </p:sp>
    </p:spTree>
    <p:extLst>
      <p:ext uri="{BB962C8B-B14F-4D97-AF65-F5344CB8AC3E}">
        <p14:creationId xmlns:p14="http://schemas.microsoft.com/office/powerpoint/2010/main" val="37303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B13629-091B-C69B-97E7-D7163F1B3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22" y="261933"/>
            <a:ext cx="11404154" cy="865186"/>
          </a:xfrm>
        </p:spPr>
        <p:txBody>
          <a:bodyPr anchor="ctr">
            <a:normAutofit/>
          </a:bodyPr>
          <a:lstStyle/>
          <a:p>
            <a:r>
              <a:rPr lang="en-GB" dirty="0"/>
              <a:t>Skills You’ll Develop</a:t>
            </a:r>
          </a:p>
        </p:txBody>
      </p:sp>
      <p:graphicFrame>
        <p:nvGraphicFramePr>
          <p:cNvPr id="30" name="Content Placeholder 7">
            <a:extLst>
              <a:ext uri="{FF2B5EF4-FFF2-40B4-BE49-F238E27FC236}">
                <a16:creationId xmlns:a16="http://schemas.microsoft.com/office/drawing/2014/main" id="{15DC1097-BD16-39B8-6E5A-60F3F1D081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2202369"/>
              </p:ext>
            </p:extLst>
          </p:nvPr>
        </p:nvGraphicFramePr>
        <p:xfrm>
          <a:off x="1307911" y="784950"/>
          <a:ext cx="9576177" cy="3389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37929034-2FFC-8B83-D164-FC6E9020FDF6}"/>
              </a:ext>
            </a:extLst>
          </p:cNvPr>
          <p:cNvSpPr txBox="1"/>
          <p:nvPr/>
        </p:nvSpPr>
        <p:spPr>
          <a:xfrm>
            <a:off x="446275" y="4016619"/>
            <a:ext cx="114041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FontTx/>
              <a:buNone/>
            </a:pPr>
            <a:r>
              <a:rPr lang="en-GB" sz="1800" b="1" kern="1200" dirty="0">
                <a:effectLst/>
                <a:latin typeface="+mn-lt"/>
                <a:ea typeface="+mn-ea"/>
                <a:cs typeface="+mn-cs"/>
              </a:rPr>
              <a:t>Recent projects by our registrars include: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800" kern="1200" dirty="0">
                <a:effectLst/>
                <a:latin typeface="+mn-lt"/>
                <a:ea typeface="+mn-ea"/>
                <a:cs typeface="+mn-cs"/>
              </a:rPr>
              <a:t>A review of the evidence of effectiveness for robotic surgery, with the East/West Midlands Clinical Senates.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800" kern="1200" dirty="0">
                <a:effectLst/>
                <a:latin typeface="+mn-lt"/>
                <a:ea typeface="+mn-ea"/>
                <a:cs typeface="+mn-cs"/>
              </a:rPr>
              <a:t>A needs assessment for children and young people with eating disorders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Review of health inequalities in respiratory disease in the Midlands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Range of projects relating to neonatal mortality and infant 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Review of data and evidence relating to avoidable 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Part of the team investigating a screening incident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Registrars have had a number of </a:t>
            </a:r>
            <a:r>
              <a:rPr lang="en-GB" dirty="0"/>
              <a:t>these</a:t>
            </a:r>
            <a:r>
              <a:rPr lang="en-GB" sz="1800" b="0" dirty="0"/>
              <a:t> published in peer-reviewed journals.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56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7CE4A-09DF-EAA3-2CA9-BC0A6F6556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1383005"/>
            <a:ext cx="11012644" cy="577927"/>
          </a:xfrm>
        </p:spPr>
        <p:txBody>
          <a:bodyPr>
            <a:normAutofit/>
          </a:bodyPr>
          <a:lstStyle/>
          <a:p>
            <a:r>
              <a:rPr lang="en-GB" dirty="0"/>
              <a:t>Career Progression in Healthcare Public Health 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223D72-17EC-7E36-4BEF-3DE37BE76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404154" cy="865186"/>
          </a:xfrm>
        </p:spPr>
        <p:txBody>
          <a:bodyPr anchor="ctr">
            <a:normAutofit/>
          </a:bodyPr>
          <a:lstStyle/>
          <a:p>
            <a:r>
              <a:rPr lang="en-GB" sz="3300"/>
              <a:t>Where you might come from or where you might get to…</a:t>
            </a: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DBC66A34-42C3-08B3-C8A9-4C109B338B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57015"/>
              </p:ext>
            </p:extLst>
          </p:nvPr>
        </p:nvGraphicFramePr>
        <p:xfrm>
          <a:off x="432000" y="1701000"/>
          <a:ext cx="11088000" cy="345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95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B56E7-901A-E911-055C-25A84B999C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3646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in a blue dress&#10;&#10;AI-generated content may be incorrect.">
            <a:extLst>
              <a:ext uri="{FF2B5EF4-FFF2-40B4-BE49-F238E27FC236}">
                <a16:creationId xmlns:a16="http://schemas.microsoft.com/office/drawing/2014/main" id="{5313F04D-9D56-FBC5-50D5-C87370DA21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659" r="-1" b="46028"/>
          <a:stretch>
            <a:fillRect/>
          </a:stretch>
        </p:blipFill>
        <p:spPr>
          <a:xfrm>
            <a:off x="6096000" y="10"/>
            <a:ext cx="6096000" cy="6857990"/>
          </a:xfr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8FD822-CB25-E806-538B-65D29F1A5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052" y="2331691"/>
            <a:ext cx="3461285" cy="3110530"/>
          </a:xfrm>
        </p:spPr>
        <p:txBody>
          <a:bodyPr>
            <a:normAutofit/>
          </a:bodyPr>
          <a:lstStyle/>
          <a:p>
            <a:r>
              <a:rPr lang="en-GB" sz="4400" dirty="0"/>
              <a:t>Welcome &amp; Introduction 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161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6A78F6-453B-84E8-DA8C-A74C84B36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Health Directorate, NHS England – Midlands </a:t>
            </a: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5E7A62FC-3099-A67E-F0E4-38D0C3BDE0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0539448"/>
              </p:ext>
            </p:extLst>
          </p:nvPr>
        </p:nvGraphicFramePr>
        <p:xfrm>
          <a:off x="342315" y="1299589"/>
          <a:ext cx="7591366" cy="5050861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517466">
                  <a:extLst>
                    <a:ext uri="{9D8B030D-6E8A-4147-A177-3AD203B41FA5}">
                      <a16:colId xmlns:a16="http://schemas.microsoft.com/office/drawing/2014/main" val="1286746484"/>
                    </a:ext>
                  </a:extLst>
                </a:gridCol>
                <a:gridCol w="6073900">
                  <a:extLst>
                    <a:ext uri="{9D8B030D-6E8A-4147-A177-3AD203B41FA5}">
                      <a16:colId xmlns:a16="http://schemas.microsoft.com/office/drawing/2014/main" val="3829092058"/>
                    </a:ext>
                  </a:extLst>
                </a:gridCol>
              </a:tblGrid>
              <a:tr h="5097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cap="none" spc="0" dirty="0">
                          <a:solidFill>
                            <a:schemeClr val="bg1"/>
                          </a:solidFill>
                        </a:rPr>
                        <a:t>Organisation</a:t>
                      </a:r>
                      <a:endParaRPr lang="en-GB" sz="2000" b="1" cap="none" spc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7969" marR="55692" marT="111384" marB="11138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cap="none" spc="0" dirty="0">
                          <a:solidFill>
                            <a:schemeClr val="bg1"/>
                          </a:solidFill>
                        </a:rPr>
                        <a:t>NHS England (NHSE), Midlands</a:t>
                      </a:r>
                      <a:endParaRPr lang="en-GB" sz="2000" b="1" cap="none" spc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7969" marR="55692" marT="111384" marB="111384" anchor="ctr"/>
                </a:tc>
                <a:extLst>
                  <a:ext uri="{0D108BD9-81ED-4DB2-BD59-A6C34878D82A}">
                    <a16:rowId xmlns:a16="http://schemas.microsoft.com/office/drawing/2014/main" val="1022953957"/>
                  </a:ext>
                </a:extLst>
              </a:tr>
              <a:tr h="228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800" b="0" cap="none" spc="0" dirty="0">
                          <a:solidFill>
                            <a:schemeClr val="tx1"/>
                          </a:solidFill>
                        </a:rPr>
                        <a:t>Base Address</a:t>
                      </a:r>
                      <a:endParaRPr lang="en-GB" sz="1800" b="0" cap="none" spc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7969" marR="55692" marT="55692" marB="111384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cap="none" spc="0" dirty="0">
                          <a:solidFill>
                            <a:schemeClr val="tx1"/>
                          </a:solidFill>
                        </a:rPr>
                        <a:t>Registrars are based at Seaton House, in the centre of Nottingham. UKHSA and OHID staff also based at Seaton House.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cap="none" spc="0" dirty="0">
                          <a:solidFill>
                            <a:schemeClr val="tx1"/>
                          </a:solidFill>
                        </a:rPr>
                        <a:t>The team serve the whole of the Midlands and staff are based in Nottingham, Leicester and Birmingham.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cap="none" spc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800" b="0" kern="1200" cap="none" spc="0" dirty="0">
                          <a:solidFill>
                            <a:schemeClr val="tx1"/>
                          </a:solidFill>
                          <a:effectLst/>
                        </a:rPr>
                        <a:t>There is very close working between the three organisations and our registrars work on projects for each organisation. </a:t>
                      </a:r>
                      <a:endParaRPr lang="en-GB" sz="1800" b="0" cap="none" spc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7969" marR="55692" marT="55692" marB="111384"/>
                </a:tc>
                <a:extLst>
                  <a:ext uri="{0D108BD9-81ED-4DB2-BD59-A6C34878D82A}">
                    <a16:rowId xmlns:a16="http://schemas.microsoft.com/office/drawing/2014/main" val="2159225467"/>
                  </a:ext>
                </a:extLst>
              </a:tr>
              <a:tr h="1470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800" b="0" cap="none" spc="0">
                          <a:solidFill>
                            <a:schemeClr val="tx1"/>
                          </a:solidFill>
                        </a:rPr>
                        <a:t>About the Team </a:t>
                      </a:r>
                      <a:endParaRPr lang="en-GB" sz="1800" b="0" cap="none" spc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7969" marR="55692" marT="55692" marB="111384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800" b="0" kern="1200" cap="none" spc="0" dirty="0">
                          <a:solidFill>
                            <a:schemeClr val="tx1"/>
                          </a:solidFill>
                          <a:effectLst/>
                        </a:rPr>
                        <a:t>We are a team of consultants, public health programme teams and business support members.  Our consultants often sub-specialise and are experts in their field of practice. There is a public health training lead in each of the three organisations.</a:t>
                      </a:r>
                      <a:endParaRPr lang="en-GB" sz="1800" b="0" kern="1200" cap="none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969" marR="55692" marT="55692" marB="111384"/>
                </a:tc>
                <a:extLst>
                  <a:ext uri="{0D108BD9-81ED-4DB2-BD59-A6C34878D82A}">
                    <a16:rowId xmlns:a16="http://schemas.microsoft.com/office/drawing/2014/main" val="3616268589"/>
                  </a:ext>
                </a:extLst>
              </a:tr>
              <a:tr h="691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cap="none" spc="0" dirty="0">
                          <a:solidFill>
                            <a:schemeClr val="tx1"/>
                          </a:solidFill>
                        </a:rPr>
                        <a:t>Website</a:t>
                      </a:r>
                    </a:p>
                  </a:txBody>
                  <a:tcPr marL="77969" marR="55692" marT="55692" marB="111384"/>
                </a:tc>
                <a:tc>
                  <a:txBody>
                    <a:bodyPr/>
                    <a:lstStyle/>
                    <a:p>
                      <a:r>
                        <a:rPr lang="en-GB" sz="1800" u="sng" kern="1200" cap="none" spc="0" dirty="0">
                          <a:solidFill>
                            <a:schemeClr val="tx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www.england.nhs.uk</a:t>
                      </a:r>
                      <a:endParaRPr lang="en-GB" sz="1800" b="0" kern="1200" cap="none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969" marR="55692" marT="55692" marB="111384"/>
                </a:tc>
                <a:extLst>
                  <a:ext uri="{0D108BD9-81ED-4DB2-BD59-A6C34878D82A}">
                    <a16:rowId xmlns:a16="http://schemas.microsoft.com/office/drawing/2014/main" val="245542422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8305615-427D-C180-41C1-4568AACE20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27" t="17304" r="7124" b="15114"/>
          <a:stretch>
            <a:fillRect/>
          </a:stretch>
        </p:blipFill>
        <p:spPr>
          <a:xfrm>
            <a:off x="8054003" y="1297186"/>
            <a:ext cx="4006608" cy="2233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68E746-6320-D5FD-10B6-5F937425EE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091" t="18915" r="7770" b="23612"/>
          <a:stretch>
            <a:fillRect/>
          </a:stretch>
        </p:blipFill>
        <p:spPr>
          <a:xfrm>
            <a:off x="8054003" y="3652162"/>
            <a:ext cx="4006608" cy="269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9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41FA1-2F72-0601-810B-E6914742A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Healthcare Public Health (HCPH)?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4D750-3C74-D1F5-7C48-1CEC29945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7721" y="1127660"/>
            <a:ext cx="2970082" cy="3004327"/>
          </a:xfrm>
        </p:spPr>
        <p:txBody>
          <a:bodyPr>
            <a:normAutofit/>
          </a:bodyPr>
          <a:lstStyle/>
          <a:p>
            <a:r>
              <a:rPr lang="en-GB" b="1" dirty="0"/>
              <a:t>Definition: </a:t>
            </a:r>
            <a:r>
              <a:rPr lang="en-GB" dirty="0"/>
              <a:t>The branch of public health focused on maximising the health gain from healthcare services</a:t>
            </a:r>
          </a:p>
          <a:p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8B81D78-270D-B8C4-451B-F410F073B8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4573746"/>
              </p:ext>
            </p:extLst>
          </p:nvPr>
        </p:nvGraphicFramePr>
        <p:xfrm>
          <a:off x="1955219" y="999793"/>
          <a:ext cx="6539627" cy="4858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B839C81-D437-2BBB-622A-EC5B09E076E5}"/>
              </a:ext>
            </a:extLst>
          </p:cNvPr>
          <p:cNvSpPr txBox="1"/>
          <p:nvPr/>
        </p:nvSpPr>
        <p:spPr>
          <a:xfrm>
            <a:off x="375138" y="1127660"/>
            <a:ext cx="3392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One of the three pillars of public health: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2FF037-8DD9-07E3-148E-140F0109E039}"/>
              </a:ext>
            </a:extLst>
          </p:cNvPr>
          <p:cNvSpPr txBox="1">
            <a:spLocks/>
          </p:cNvSpPr>
          <p:nvPr/>
        </p:nvSpPr>
        <p:spPr>
          <a:xfrm>
            <a:off x="225030" y="5931381"/>
            <a:ext cx="11554262" cy="5118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Aim: </a:t>
            </a:r>
            <a:r>
              <a:rPr lang="en-GB" dirty="0"/>
              <a:t>Ensure health services are effective, equitable, efficient, and meet population needs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119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F13C-D914-32CE-170B-215E122A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404154" cy="865186"/>
          </a:xfrm>
        </p:spPr>
        <p:txBody>
          <a:bodyPr anchor="ctr">
            <a:normAutofit/>
          </a:bodyPr>
          <a:lstStyle/>
          <a:p>
            <a:r>
              <a:rPr lang="en-GB" sz="3100" dirty="0"/>
              <a:t>How HCPH Differs from Other Public Health Domains</a:t>
            </a:r>
            <a:br>
              <a:rPr lang="en-GB" sz="3100" dirty="0"/>
            </a:br>
            <a:endParaRPr lang="en-GB" sz="31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728D211-A99B-7234-5EC4-BA44778B2A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0663526"/>
              </p:ext>
            </p:extLst>
          </p:nvPr>
        </p:nvGraphicFramePr>
        <p:xfrm>
          <a:off x="432000" y="2565918"/>
          <a:ext cx="11252000" cy="3386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D3DA0C5-C54B-9985-9D07-1715D26E39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1375306"/>
            <a:ext cx="11643459" cy="816564"/>
          </a:xfrm>
        </p:spPr>
        <p:txBody>
          <a:bodyPr numCol="1"/>
          <a:lstStyle/>
          <a:p>
            <a:r>
              <a:rPr lang="en-GB" dirty="0"/>
              <a:t>The emphasis is on determining population need, ensuring evidence-informed commissioning, reducing healthcare inequalities and achieving </a:t>
            </a:r>
            <a:r>
              <a:rPr lang="en-GB" u="sng" dirty="0"/>
              <a:t>health equity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057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8931B-7083-4C5D-9BBB-C8EB166E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617" y="397375"/>
            <a:ext cx="10641498" cy="611649"/>
          </a:xfrm>
        </p:spPr>
        <p:txBody>
          <a:bodyPr>
            <a:normAutofit/>
          </a:bodyPr>
          <a:lstStyle/>
          <a:p>
            <a:r>
              <a:rPr lang="en-GB" dirty="0"/>
              <a:t>HCPH function overview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FB5EFAA-D8AB-4BCE-A82D-5A509881324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882341025"/>
              </p:ext>
            </p:extLst>
          </p:nvPr>
        </p:nvGraphicFramePr>
        <p:xfrm>
          <a:off x="775736" y="1696921"/>
          <a:ext cx="10641013" cy="3797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3A537D2-5FCD-46EE-AD99-595EA8A23F16}"/>
              </a:ext>
            </a:extLst>
          </p:cNvPr>
          <p:cNvSpPr txBox="1"/>
          <p:nvPr/>
        </p:nvSpPr>
        <p:spPr>
          <a:xfrm>
            <a:off x="1463254" y="4884080"/>
            <a:ext cx="9278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inequalities, quality improvement, evidence informed decision making, response, bridging and linking, professional activity and training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29829A-0840-43C7-BBFE-69997DF5E94F}"/>
              </a:ext>
            </a:extLst>
          </p:cNvPr>
          <p:cNvSpPr/>
          <p:nvPr/>
        </p:nvSpPr>
        <p:spPr>
          <a:xfrm>
            <a:off x="855577" y="1338114"/>
            <a:ext cx="1921079" cy="4343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Dental team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19A6C7-EE3F-41C4-B33A-868DA353502A}"/>
              </a:ext>
            </a:extLst>
          </p:cNvPr>
          <p:cNvSpPr/>
          <p:nvPr/>
        </p:nvSpPr>
        <p:spPr>
          <a:xfrm>
            <a:off x="2998702" y="1320164"/>
            <a:ext cx="1921079" cy="4343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Specialised team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5D1136-2E9D-42E2-9A0C-1007A2633E26}"/>
              </a:ext>
            </a:extLst>
          </p:cNvPr>
          <p:cNvSpPr/>
          <p:nvPr/>
        </p:nvSpPr>
        <p:spPr>
          <a:xfrm>
            <a:off x="5141827" y="1320164"/>
            <a:ext cx="1921079" cy="4343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 team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0E8686-A54F-4BEA-A1EC-4BEB85DA0404}"/>
              </a:ext>
            </a:extLst>
          </p:cNvPr>
          <p:cNvSpPr/>
          <p:nvPr/>
        </p:nvSpPr>
        <p:spPr>
          <a:xfrm>
            <a:off x="7255241" y="1333904"/>
            <a:ext cx="1921079" cy="4343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 and J team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72F83B-F59A-4BFA-B3D5-6D013817E4B8}"/>
              </a:ext>
            </a:extLst>
          </p:cNvPr>
          <p:cNvSpPr/>
          <p:nvPr/>
        </p:nvSpPr>
        <p:spPr>
          <a:xfrm>
            <a:off x="9398366" y="1333904"/>
            <a:ext cx="1921079" cy="4343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 team</a:t>
            </a:r>
          </a:p>
        </p:txBody>
      </p:sp>
      <p:sp>
        <p:nvSpPr>
          <p:cNvPr id="3" name="Callout: Up Arrow 2">
            <a:extLst>
              <a:ext uri="{FF2B5EF4-FFF2-40B4-BE49-F238E27FC236}">
                <a16:creationId xmlns:a16="http://schemas.microsoft.com/office/drawing/2014/main" id="{82B6BAA7-8DE2-4699-BB6A-105BE9883497}"/>
              </a:ext>
            </a:extLst>
          </p:cNvPr>
          <p:cNvSpPr/>
          <p:nvPr/>
        </p:nvSpPr>
        <p:spPr>
          <a:xfrm>
            <a:off x="855577" y="5494789"/>
            <a:ext cx="10561172" cy="687897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intelligence and mobilisation, business support, workforce planning, strategy and planning</a:t>
            </a:r>
          </a:p>
        </p:txBody>
      </p:sp>
    </p:spTree>
    <p:extLst>
      <p:ext uri="{BB962C8B-B14F-4D97-AF65-F5344CB8AC3E}">
        <p14:creationId xmlns:p14="http://schemas.microsoft.com/office/powerpoint/2010/main" val="2711276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06C8F-DF31-5B5C-FEC5-D9F128FE6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78" y="213896"/>
            <a:ext cx="11404154" cy="865186"/>
          </a:xfrm>
        </p:spPr>
        <p:txBody>
          <a:bodyPr>
            <a:normAutofit/>
          </a:bodyPr>
          <a:lstStyle/>
          <a:p>
            <a:r>
              <a:rPr lang="en-GB" dirty="0"/>
              <a:t>What Do We Actually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4E089-B905-8E34-D99D-757DD0B7B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67" y="1354150"/>
            <a:ext cx="4202557" cy="494194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Needs assessments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Service review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Clinical effectiveness and prioritisation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Evaluate interventions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Map whole pathways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Health equity audits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Model demand &amp; capacity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Inform commissioning decisions, using a public health perspective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C5CC2F-77F0-2C7B-5499-EBB0568543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74" t="28396" r="2666" b="12672"/>
          <a:stretch>
            <a:fillRect/>
          </a:stretch>
        </p:blipFill>
        <p:spPr>
          <a:xfrm>
            <a:off x="8194192" y="84085"/>
            <a:ext cx="3916658" cy="2055980"/>
          </a:xfrm>
          <a:prstGeom prst="rect">
            <a:avLst/>
          </a:prstGeom>
          <a:ln w="19050">
            <a:gradFill>
              <a:gsLst>
                <a:gs pos="0">
                  <a:schemeClr val="accent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FDA7A4-9AAA-95D7-70A0-5EB64D40B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040" y="1058256"/>
            <a:ext cx="3043346" cy="1711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F8E5F5-B30E-234A-2C4D-752309B2D8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900" t="19949" r="51120" b="9109"/>
          <a:stretch>
            <a:fillRect/>
          </a:stretch>
        </p:blipFill>
        <p:spPr>
          <a:xfrm>
            <a:off x="3931448" y="1851105"/>
            <a:ext cx="2241200" cy="3155790"/>
          </a:xfrm>
          <a:prstGeom prst="rect">
            <a:avLst/>
          </a:prstGeom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FDC483-73B8-8EB7-ABD4-1EDCA17BE0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844" t="16389" r="20432"/>
          <a:stretch>
            <a:fillRect/>
          </a:stretch>
        </p:blipFill>
        <p:spPr>
          <a:xfrm>
            <a:off x="8404787" y="2037726"/>
            <a:ext cx="3176279" cy="2971807"/>
          </a:xfrm>
          <a:prstGeom prst="rect">
            <a:avLst/>
          </a:prstGeom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pic>
        <p:nvPicPr>
          <p:cNvPr id="17" name="Picture 16" descr="A diagram of health care&#10;&#10;Description automatically generated">
            <a:extLst>
              <a:ext uri="{FF2B5EF4-FFF2-40B4-BE49-F238E27FC236}">
                <a16:creationId xmlns:a16="http://schemas.microsoft.com/office/drawing/2014/main" id="{EE07898A-AB74-5CE2-ED34-5E9006A86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1943" y="2716300"/>
            <a:ext cx="3266299" cy="2189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B1B52-413B-3876-03CB-6BA585B7344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4071" t="26857" r="5314" b="9008"/>
          <a:stretch>
            <a:fillRect/>
          </a:stretch>
        </p:blipFill>
        <p:spPr>
          <a:xfrm>
            <a:off x="4627043" y="4539344"/>
            <a:ext cx="3620995" cy="2087571"/>
          </a:xfrm>
          <a:prstGeom prst="rect">
            <a:avLst/>
          </a:prstGeom>
          <a:ln w="22225">
            <a:gradFill>
              <a:gsLst>
                <a:gs pos="0">
                  <a:schemeClr val="accent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FD91AC-D81D-9B46-82BE-70388096A3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1251" y="4258197"/>
            <a:ext cx="3976412" cy="2236731"/>
          </a:xfrm>
          <a:prstGeom prst="rect">
            <a:avLst/>
          </a:prstGeom>
          <a:ln w="28575">
            <a:gradFill>
              <a:gsLst>
                <a:gs pos="0">
                  <a:schemeClr val="accent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23597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1D59DEFF-91A2-4D7A-879F-4F2F7217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4381" y="6356350"/>
            <a:ext cx="759691" cy="365125"/>
          </a:xfrm>
        </p:spPr>
        <p:txBody>
          <a:bodyPr/>
          <a:lstStyle/>
          <a:p>
            <a:fld id="{06A44ADC-FBC0-4698-B0EC-1AD4A4060383}" type="slidenum">
              <a:rPr lang="en-GB" sz="1400" smtClean="0">
                <a:solidFill>
                  <a:schemeClr val="tx1"/>
                </a:solidFill>
              </a:rPr>
              <a:t>8</a:t>
            </a:fld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EC35B282-5979-4D99-84A3-996DA8943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74990"/>
            <a:ext cx="11446163" cy="844839"/>
          </a:xfrm>
        </p:spPr>
        <p:txBody>
          <a:bodyPr>
            <a:normAutofit fontScale="90000"/>
          </a:bodyPr>
          <a:lstStyle/>
          <a:p>
            <a:r>
              <a:rPr lang="en-GB" dirty="0"/>
              <a:t>Treatable and preventable mortality, age standardised death rates per 100,000 population by CCG, 2020 :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F263D0A7-24C1-4BFB-B57A-8B7035A00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281" y="6356350"/>
            <a:ext cx="6380018" cy="365125"/>
          </a:xfrm>
        </p:spPr>
        <p:txBody>
          <a:bodyPr/>
          <a:lstStyle/>
          <a:p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Health profile of the Midlands</a:t>
            </a:r>
            <a:endParaRPr lang="en-GB" sz="1400">
              <a:ea typeface="+mn-lt"/>
              <a:cs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7A2095-C9EF-4BC8-ACD5-A5B8C7C5157E}"/>
              </a:ext>
            </a:extLst>
          </p:cNvPr>
          <p:cNvCxnSpPr>
            <a:cxnSpLocks/>
          </p:cNvCxnSpPr>
          <p:nvPr/>
        </p:nvCxnSpPr>
        <p:spPr>
          <a:xfrm>
            <a:off x="441310" y="1269209"/>
            <a:ext cx="10684008" cy="0"/>
          </a:xfrm>
          <a:prstGeom prst="line">
            <a:avLst/>
          </a:prstGeom>
          <a:ln>
            <a:solidFill>
              <a:srgbClr val="00AD9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662842B-5AAA-4EFE-B467-9CE775F42B85}"/>
              </a:ext>
            </a:extLst>
          </p:cNvPr>
          <p:cNvSpPr txBox="1"/>
          <p:nvPr/>
        </p:nvSpPr>
        <p:spPr>
          <a:xfrm>
            <a:off x="2813110" y="5827520"/>
            <a:ext cx="863919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/>
              <a:t>Age-standardised death rate for treatable and preventable deaths per 100,000 population by CCG in the Midlands (2020).</a:t>
            </a:r>
            <a:endParaRPr lang="en-GB" sz="1200" b="1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056795-879F-4943-901D-B8B70247A04B}"/>
              </a:ext>
            </a:extLst>
          </p:cNvPr>
          <p:cNvCxnSpPr>
            <a:cxnSpLocks/>
          </p:cNvCxnSpPr>
          <p:nvPr/>
        </p:nvCxnSpPr>
        <p:spPr>
          <a:xfrm>
            <a:off x="2882900" y="5827520"/>
            <a:ext cx="8420100" cy="0"/>
          </a:xfrm>
          <a:prstGeom prst="line">
            <a:avLst/>
          </a:prstGeom>
          <a:ln w="12700">
            <a:solidFill>
              <a:srgbClr val="00AD9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B1196C6-A3D6-A4E2-63DC-808F9D7A1E30}"/>
              </a:ext>
            </a:extLst>
          </p:cNvPr>
          <p:cNvGraphicFramePr>
            <a:graphicFrameLocks/>
          </p:cNvGraphicFramePr>
          <p:nvPr/>
        </p:nvGraphicFramePr>
        <p:xfrm>
          <a:off x="1590676" y="1318591"/>
          <a:ext cx="8420100" cy="4508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98114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794C5-B75E-6B4F-FBDA-B4A4C8FCC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81E53C-56B0-4FFC-4BDD-C8C304D68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7052" y="1673324"/>
            <a:ext cx="3461285" cy="658367"/>
          </a:xfrm>
        </p:spPr>
        <p:txBody>
          <a:bodyPr>
            <a:normAutofit fontScale="92500"/>
          </a:bodyPr>
          <a:lstStyle/>
          <a:p>
            <a:r>
              <a:rPr lang="en-GB" sz="2800" dirty="0"/>
              <a:t>Inequity in healthcare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AA57183-15DC-F86E-0DEF-DC1AB7BF8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373" y="441320"/>
            <a:ext cx="7054608" cy="5555504"/>
          </a:xfrm>
          <a:prstGeom prst="rect">
            <a:avLst/>
          </a:prstGeom>
          <a:solidFill>
            <a:srgbClr val="FFFFFF"/>
          </a:solidFill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43AEA-2E0D-5124-A5FE-117D1205A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052" y="2240629"/>
            <a:ext cx="3461285" cy="3201592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/>
              <a:t>The influence of unfair socioeconomic conditions can be exacerbated by the design and delivery of services. </a:t>
            </a:r>
          </a:p>
          <a:p>
            <a:endParaRPr lang="en-US" sz="2600" dirty="0"/>
          </a:p>
          <a:p>
            <a:pPr fontAlgn="base"/>
            <a:r>
              <a:rPr lang="en-GB" sz="2600" dirty="0"/>
              <a:t>Ways to improve equity: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600" dirty="0"/>
              <a:t>Tackle variation 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600" dirty="0"/>
              <a:t>Make services inclusive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600" dirty="0"/>
              <a:t>Data-driven advocacy </a:t>
            </a:r>
            <a:endParaRPr lang="en-US" sz="2600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3B6DEC-55DA-F786-B6F2-B8701D66F632}"/>
              </a:ext>
            </a:extLst>
          </p:cNvPr>
          <p:cNvSpPr txBox="1"/>
          <p:nvPr/>
        </p:nvSpPr>
        <p:spPr>
          <a:xfrm>
            <a:off x="8598677" y="5996824"/>
            <a:ext cx="32893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Source: Chris Bentley, Julia Knight et al</a:t>
            </a:r>
          </a:p>
        </p:txBody>
      </p:sp>
    </p:spTree>
    <p:extLst>
      <p:ext uri="{BB962C8B-B14F-4D97-AF65-F5344CB8AC3E}">
        <p14:creationId xmlns:p14="http://schemas.microsoft.com/office/powerpoint/2010/main" val="186914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HSD-Refresh-Theme-NOV1120B">
  <a:themeElements>
    <a:clrScheme name="Custom 2">
      <a:dk1>
        <a:srgbClr val="FFFFFF"/>
      </a:dk1>
      <a:lt1>
        <a:srgbClr val="231F20"/>
      </a:lt1>
      <a:dk2>
        <a:srgbClr val="005EB8"/>
      </a:dk2>
      <a:lt2>
        <a:srgbClr val="F4F6F8"/>
      </a:lt2>
      <a:accent1>
        <a:srgbClr val="003087"/>
      </a:accent1>
      <a:accent2>
        <a:srgbClr val="768692"/>
      </a:accent2>
      <a:accent3>
        <a:srgbClr val="C7CED3"/>
      </a:accent3>
      <a:accent4>
        <a:srgbClr val="99DDEB"/>
      </a:accent4>
      <a:accent5>
        <a:srgbClr val="80D2CC"/>
      </a:accent5>
      <a:accent6>
        <a:srgbClr val="425563"/>
      </a:accent6>
      <a:hlink>
        <a:srgbClr val="005EB8"/>
      </a:hlink>
      <a:folHlink>
        <a:srgbClr val="0030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HSD-PPT-Template-Refresh_NOV2020-B" id="{06B772CD-B1AE-2743-BE7F-0BA8B46714EA}" vid="{16F65E12-3586-BC44-90B1-43C17D38503A}"/>
    </a:ext>
  </a:extLst>
</a:theme>
</file>

<file path=ppt/theme/theme2.xml><?xml version="1.0" encoding="utf-8"?>
<a:theme xmlns:a="http://schemas.openxmlformats.org/drawingml/2006/main" name="NHS">
  <a:themeElements>
    <a:clrScheme name="Custom 2">
      <a:dk1>
        <a:srgbClr val="FFFFFF"/>
      </a:dk1>
      <a:lt1>
        <a:srgbClr val="231F20"/>
      </a:lt1>
      <a:dk2>
        <a:srgbClr val="005EB8"/>
      </a:dk2>
      <a:lt2>
        <a:srgbClr val="F4F6F8"/>
      </a:lt2>
      <a:accent1>
        <a:srgbClr val="003087"/>
      </a:accent1>
      <a:accent2>
        <a:srgbClr val="768692"/>
      </a:accent2>
      <a:accent3>
        <a:srgbClr val="C7CED3"/>
      </a:accent3>
      <a:accent4>
        <a:srgbClr val="99DDEB"/>
      </a:accent4>
      <a:accent5>
        <a:srgbClr val="80D2CC"/>
      </a:accent5>
      <a:accent6>
        <a:srgbClr val="425563"/>
      </a:accent6>
      <a:hlink>
        <a:srgbClr val="005EB8"/>
      </a:hlink>
      <a:folHlink>
        <a:srgbClr val="0030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HS" id="{5135E50B-8721-406C-9AB6-31D6BD7D2FC3}" vid="{93A66591-7E6B-4236-B59A-A8E0182721B5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5CA5E08054FD459D4EF6A9E070BBBA" ma:contentTypeVersion="8" ma:contentTypeDescription="Create a new document." ma:contentTypeScope="" ma:versionID="d3f18e51cc0feca4218416013b81e64a">
  <xsd:schema xmlns:xsd="http://www.w3.org/2001/XMLSchema" xmlns:xs="http://www.w3.org/2001/XMLSchema" xmlns:p="http://schemas.microsoft.com/office/2006/metadata/properties" xmlns:ns2="06420201-ca31-43f2-9f44-bb29c8bc933b" xmlns:ns3="c036be12-d36c-4123-b7c6-21e1d4620f73" targetNamespace="http://schemas.microsoft.com/office/2006/metadata/properties" ma:root="true" ma:fieldsID="7d70f59d2cc8711ffa61d123691c5f62" ns2:_="" ns3:_="">
    <xsd:import namespace="06420201-ca31-43f2-9f44-bb29c8bc933b"/>
    <xsd:import namespace="c036be12-d36c-4123-b7c6-21e1d4620f7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420201-ca31-43f2-9f44-bb29c8bc93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36be12-d36c-4123-b7c6-21e1d4620f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2B3C52-C4E5-4003-8240-632FDE102EAB}">
  <ds:schemaRefs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c036be12-d36c-4123-b7c6-21e1d4620f73"/>
    <ds:schemaRef ds:uri="06420201-ca31-43f2-9f44-bb29c8bc933b"/>
  </ds:schemaRefs>
</ds:datastoreItem>
</file>

<file path=customXml/itemProps2.xml><?xml version="1.0" encoding="utf-8"?>
<ds:datastoreItem xmlns:ds="http://schemas.openxmlformats.org/officeDocument/2006/customXml" ds:itemID="{2B2C5EB0-D1AC-4271-A813-F8A117C7CEC9}">
  <ds:schemaRefs>
    <ds:schemaRef ds:uri="06420201-ca31-43f2-9f44-bb29c8bc933b"/>
    <ds:schemaRef ds:uri="c036be12-d36c-4123-b7c6-21e1d4620f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7B6D4F5-ECA0-4A22-A4DD-3335756FD66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8694</TotalTime>
  <Words>1358</Words>
  <Application>Microsoft Office PowerPoint</Application>
  <PresentationFormat>Widescreen</PresentationFormat>
  <Paragraphs>168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NHSD-Refresh-Theme-NOV1120B</vt:lpstr>
      <vt:lpstr>NHS</vt:lpstr>
      <vt:lpstr>Custom Design</vt:lpstr>
      <vt:lpstr>A Career in Healthcare Public Health</vt:lpstr>
      <vt:lpstr>PowerPoint Presentation</vt:lpstr>
      <vt:lpstr>Public Health Directorate, NHS England – Midlands </vt:lpstr>
      <vt:lpstr>What is Healthcare Public Health (HCPH)? </vt:lpstr>
      <vt:lpstr>How HCPH Differs from Other Public Health Domains </vt:lpstr>
      <vt:lpstr>HCPH function overview </vt:lpstr>
      <vt:lpstr>What Do We Actually Do?</vt:lpstr>
      <vt:lpstr>Treatable and preventable mortality, age standardised death rates per 100,000 population by CCG, 2020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Skills You’ll Develop</vt:lpstr>
      <vt:lpstr>Where you might come from or where you might get to…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Gregory Wye</dc:creator>
  <cp:lastModifiedBy>Bakhshi-Thaker, Pooja</cp:lastModifiedBy>
  <cp:revision>3</cp:revision>
  <dcterms:created xsi:type="dcterms:W3CDTF">2020-11-30T10:49:03Z</dcterms:created>
  <dcterms:modified xsi:type="dcterms:W3CDTF">2025-08-12T10:15:30Z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0x010100065CA5E08054FD459D4EF6A9E070BBBA</vt:lpwstr>
  </property>
  <property fmtid="{D5CDD505-2E9C-101B-9397-08002B2CF9AE}" pid="3" name="_dlc_DocIdItemGuid">
    <vt:lpwstr>56579ddb-1cdf-4035-9a3d-2da04fab6c26</vt:lpwstr>
  </property>
  <property fmtid="{D5CDD505-2E9C-101B-9397-08002B2CF9AE}" pid="4" name="MediaServiceImageTags">
    <vt:lpwstr/>
  </property>
  <property fmtid="{D5CDD505-2E9C-101B-9397-08002B2CF9AE}" pid="5" name="Order">
    <vt:r8>15100</vt:r8>
  </property>
  <property fmtid="{D5CDD505-2E9C-101B-9397-08002B2CF9AE}" pid="6" name="_ExtendedDescription">
    <vt:lpwstr/>
  </property>
</Properties>
</file>