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tags/tag3.xml" ContentType="application/vnd.openxmlformats-officedocument.presentationml.tags+xml"/>
  <Override PartName="/ppt/notesSlides/notesSlide3.xml" ContentType="application/vnd.openxmlformats-officedocument.presentationml.notesSlide+xml"/>
  <Override PartName="/ppt/tags/tag4.xml" ContentType="application/vnd.openxmlformats-officedocument.presentationml.tags+xml"/>
  <Override PartName="/ppt/notesSlides/notesSlide4.xml" ContentType="application/vnd.openxmlformats-officedocument.presentationml.notesSlide+xml"/>
  <Override PartName="/ppt/tags/tag5.xml" ContentType="application/vnd.openxmlformats-officedocument.presentationml.tags+xml"/>
  <Override PartName="/ppt/notesSlides/notesSlide5.xml" ContentType="application/vnd.openxmlformats-officedocument.presentationml.notesSlide+xml"/>
  <Override PartName="/ppt/tags/tag6.xml" ContentType="application/vnd.openxmlformats-officedocument.presentationml.tags+xml"/>
  <Override PartName="/ppt/notesSlides/notesSlide6.xml" ContentType="application/vnd.openxmlformats-officedocument.presentationml.notesSlide+xml"/>
  <Override PartName="/ppt/tags/tag7.xml" ContentType="application/vnd.openxmlformats-officedocument.presentationml.tags+xml"/>
  <Override PartName="/ppt/notesSlides/notesSlide7.xml" ContentType="application/vnd.openxmlformats-officedocument.presentationml.notesSlide+xml"/>
  <Override PartName="/ppt/tags/tag8.xml" ContentType="application/vnd.openxmlformats-officedocument.presentationml.tags+xml"/>
  <Override PartName="/ppt/notesSlides/notesSlide8.xml" ContentType="application/vnd.openxmlformats-officedocument.presentationml.notesSlide+xml"/>
  <Override PartName="/ppt/tags/tag9.xml" ContentType="application/vnd.openxmlformats-officedocument.presentationml.tags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tags/tag10.xml" ContentType="application/vnd.openxmlformats-officedocument.presentationml.tags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73" r:id="rId4"/>
  </p:sldMasterIdLst>
  <p:notesMasterIdLst>
    <p:notesMasterId r:id="rId28"/>
  </p:notesMasterIdLst>
  <p:handoutMasterIdLst>
    <p:handoutMasterId r:id="rId29"/>
  </p:handoutMasterIdLst>
  <p:sldIdLst>
    <p:sldId id="1923" r:id="rId5"/>
    <p:sldId id="2145707310" r:id="rId6"/>
    <p:sldId id="2145707318" r:id="rId7"/>
    <p:sldId id="2145707309" r:id="rId8"/>
    <p:sldId id="2145707292" r:id="rId9"/>
    <p:sldId id="2145707311" r:id="rId10"/>
    <p:sldId id="2145707293" r:id="rId11"/>
    <p:sldId id="2145707295" r:id="rId12"/>
    <p:sldId id="2145707296" r:id="rId13"/>
    <p:sldId id="1983" r:id="rId14"/>
    <p:sldId id="2145707312" r:id="rId15"/>
    <p:sldId id="2145707307" r:id="rId16"/>
    <p:sldId id="2145707298" r:id="rId17"/>
    <p:sldId id="2145707313" r:id="rId18"/>
    <p:sldId id="2145707301" r:id="rId19"/>
    <p:sldId id="2145707302" r:id="rId20"/>
    <p:sldId id="2145707315" r:id="rId21"/>
    <p:sldId id="2145707316" r:id="rId22"/>
    <p:sldId id="2145707304" r:id="rId23"/>
    <p:sldId id="2145707305" r:id="rId24"/>
    <p:sldId id="2145707314" r:id="rId25"/>
    <p:sldId id="2145707306" r:id="rId26"/>
    <p:sldId id="2145707271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East Midlands Study Leave induction" id="{D3CF621C-A01B-4AAF-895C-F716C05E5A42}">
          <p14:sldIdLst>
            <p14:sldId id="1923"/>
          </p14:sldIdLst>
        </p14:section>
        <p14:section name="About NHS England" id="{9948C2F1-3135-4E57-86F0-76D403820D62}">
          <p14:sldIdLst>
            <p14:sldId id="2145707310"/>
          </p14:sldIdLst>
        </p14:section>
        <p14:section name="Summary Section" id="{302DE164-2240-4354-9E3A-E647A13CEFEB}">
          <p14:sldIdLst>
            <p14:sldId id="2145707318"/>
          </p14:sldIdLst>
        </p14:section>
        <p14:section name="Study leave overview" id="{05972FB0-3369-4FE2-AD93-BC2CCBFA1F90}">
          <p14:sldIdLst>
            <p14:sldId id="2145707309"/>
            <p14:sldId id="2145707292"/>
          </p14:sldIdLst>
        </p14:section>
        <p14:section name="Entitlements" id="{F2020371-9693-444D-8F6B-D624B9F5F8D0}">
          <p14:sldIdLst>
            <p14:sldId id="2145707311"/>
            <p14:sldId id="2145707293"/>
            <p14:sldId id="2145707295"/>
            <p14:sldId id="2145707296"/>
            <p14:sldId id="1983"/>
          </p14:sldIdLst>
        </p14:section>
        <p14:section name="Funding &amp; expenses" id="{A055C148-AA15-4961-9487-C5E056DBD0A0}">
          <p14:sldIdLst>
            <p14:sldId id="2145707312"/>
            <p14:sldId id="2145707307"/>
            <p14:sldId id="2145707298"/>
          </p14:sldIdLst>
        </p14:section>
        <p14:section name="Supporting you" id="{32E8E3C6-961C-45CD-9E5F-D93FC71A6418}">
          <p14:sldIdLst>
            <p14:sldId id="2145707313"/>
            <p14:sldId id="2145707301"/>
            <p14:sldId id="2145707302"/>
          </p14:sldIdLst>
        </p14:section>
        <p14:section name="Course Manager" id="{EB1449DE-0061-4524-BDD2-A11230BBD7B7}">
          <p14:sldIdLst>
            <p14:sldId id="2145707315"/>
            <p14:sldId id="2145707316"/>
            <p14:sldId id="2145707304"/>
            <p14:sldId id="2145707305"/>
          </p14:sldIdLst>
        </p14:section>
        <p14:section name="Key takeaways" id="{8AF48E30-8DD6-43E2-AD8B-88F7F27D04BB}">
          <p14:sldIdLst>
            <p14:sldId id="2145707314"/>
            <p14:sldId id="2145707306"/>
            <p14:sldId id="2145707271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arah Wilkinson" initials="SW" lastIdx="1" clrIdx="0">
    <p:extLst>
      <p:ext uri="{19B8F6BF-5375-455C-9EA6-DF929625EA0E}">
        <p15:presenceInfo xmlns:p15="http://schemas.microsoft.com/office/powerpoint/2012/main" userId="1186059c3be801a0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6F8F8"/>
    <a:srgbClr val="DDEEFF"/>
    <a:srgbClr val="231F20"/>
    <a:srgbClr val="80D2CC"/>
    <a:srgbClr val="99DBD6"/>
    <a:srgbClr val="99DDEB"/>
    <a:srgbClr val="80D4E7"/>
    <a:srgbClr val="005EB8"/>
    <a:srgbClr val="E8EDEE"/>
    <a:srgbClr val="003087"/>
  </p:clrMru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  <p:ext uri="{1BD7E111-0CB8-44D6-8891-C1BB2F81B7CC}">
      <p1710:readonlyRecommended xmlns:p1710="http://schemas.microsoft.com/office/powerpoint/2017/10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34EE570-D5DD-487D-968B-347C7863F1EA}" v="171" dt="2023-08-03T11:03:23.83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74C1A8A3-306A-4EB7-A6B1-4F7E0EB9C5D6}" styleName="Medium Style 3 - Accent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049" autoAdjust="0"/>
    <p:restoredTop sz="62626" autoAdjust="0"/>
  </p:normalViewPr>
  <p:slideViewPr>
    <p:cSldViewPr snapToGrid="0">
      <p:cViewPr varScale="1">
        <p:scale>
          <a:sx n="45" d="100"/>
          <a:sy n="45" d="100"/>
        </p:scale>
        <p:origin x="1098" y="21"/>
      </p:cViewPr>
      <p:guideLst/>
    </p:cSldViewPr>
  </p:slideViewPr>
  <p:outlineViewPr>
    <p:cViewPr>
      <p:scale>
        <a:sx n="33" d="100"/>
        <a:sy n="33" d="100"/>
      </p:scale>
      <p:origin x="0" y="-354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>
      <p:cViewPr varScale="1">
        <p:scale>
          <a:sx n="94" d="100"/>
          <a:sy n="94" d="100"/>
        </p:scale>
        <p:origin x="3226" y="101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notesMaster" Target="notesMasters/notesMaster1.xml"/><Relationship Id="rId36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commentAuthors" Target="commentAuthors.xml"/><Relationship Id="rId35" Type="http://schemas.microsoft.com/office/2016/11/relationships/changesInfo" Target="changesInfos/changesInfo1.xml"/><Relationship Id="rId8" Type="http://schemas.openxmlformats.org/officeDocument/2006/relationships/slide" Target="slides/slide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ndy Petherbridge" userId="69119507-4700-4ee6-827f-8c50a93140e8" providerId="ADAL" clId="{C34EE570-D5DD-487D-968B-347C7863F1EA}"/>
    <pc:docChg chg="undo redo custSel addSld delSld modSld sldOrd modMainMaster modSection modShowInfo">
      <pc:chgData name="Andy Petherbridge" userId="69119507-4700-4ee6-827f-8c50a93140e8" providerId="ADAL" clId="{C34EE570-D5DD-487D-968B-347C7863F1EA}" dt="2023-08-03T11:20:44.876" v="1211" actId="6549"/>
      <pc:docMkLst>
        <pc:docMk/>
      </pc:docMkLst>
      <pc:sldChg chg="modTransition modNotes">
        <pc:chgData name="Andy Petherbridge" userId="69119507-4700-4ee6-827f-8c50a93140e8" providerId="ADAL" clId="{C34EE570-D5DD-487D-968B-347C7863F1EA}" dt="2023-08-03T10:37:03.418" v="1193"/>
        <pc:sldMkLst>
          <pc:docMk/>
          <pc:sldMk cId="3830231407" sldId="1923"/>
        </pc:sldMkLst>
      </pc:sldChg>
      <pc:sldChg chg="modSp mod modTransition modNotes">
        <pc:chgData name="Andy Petherbridge" userId="69119507-4700-4ee6-827f-8c50a93140e8" providerId="ADAL" clId="{C34EE570-D5DD-487D-968B-347C7863F1EA}" dt="2023-08-03T07:34:33.463" v="90"/>
        <pc:sldMkLst>
          <pc:docMk/>
          <pc:sldMk cId="3126566729" sldId="1983"/>
        </pc:sldMkLst>
        <pc:picChg chg="mod">
          <ac:chgData name="Andy Petherbridge" userId="69119507-4700-4ee6-827f-8c50a93140e8" providerId="ADAL" clId="{C34EE570-D5DD-487D-968B-347C7863F1EA}" dt="2023-08-03T06:41:18.050" v="12" actId="14826"/>
          <ac:picMkLst>
            <pc:docMk/>
            <pc:sldMk cId="3126566729" sldId="1983"/>
            <ac:picMk id="9" creationId="{FC43C364-6A10-E8A9-3C64-D8F99E0A7AE1}"/>
          </ac:picMkLst>
        </pc:picChg>
        <pc:picChg chg="mod">
          <ac:chgData name="Andy Petherbridge" userId="69119507-4700-4ee6-827f-8c50a93140e8" providerId="ADAL" clId="{C34EE570-D5DD-487D-968B-347C7863F1EA}" dt="2023-08-03T06:40:21.194" v="3" actId="14826"/>
          <ac:picMkLst>
            <pc:docMk/>
            <pc:sldMk cId="3126566729" sldId="1983"/>
            <ac:picMk id="10" creationId="{AD32BDBF-09E5-20DA-F9B7-892318242A7D}"/>
          </ac:picMkLst>
        </pc:picChg>
        <pc:picChg chg="mod">
          <ac:chgData name="Andy Petherbridge" userId="69119507-4700-4ee6-827f-8c50a93140e8" providerId="ADAL" clId="{C34EE570-D5DD-487D-968B-347C7863F1EA}" dt="2023-08-03T06:41:32.976" v="15" actId="14826"/>
          <ac:picMkLst>
            <pc:docMk/>
            <pc:sldMk cId="3126566729" sldId="1983"/>
            <ac:picMk id="16" creationId="{A7281DA0-B327-762B-21E7-F599B06C8A7C}"/>
          </ac:picMkLst>
        </pc:picChg>
        <pc:picChg chg="mod">
          <ac:chgData name="Andy Petherbridge" userId="69119507-4700-4ee6-827f-8c50a93140e8" providerId="ADAL" clId="{C34EE570-D5DD-487D-968B-347C7863F1EA}" dt="2023-08-03T06:40:33.521" v="5" actId="14826"/>
          <ac:picMkLst>
            <pc:docMk/>
            <pc:sldMk cId="3126566729" sldId="1983"/>
            <ac:picMk id="18" creationId="{C8060C80-A501-8313-A51C-B4D18AE02DC3}"/>
          </ac:picMkLst>
        </pc:picChg>
      </pc:sldChg>
      <pc:sldChg chg="add del">
        <pc:chgData name="Andy Petherbridge" userId="69119507-4700-4ee6-827f-8c50a93140e8" providerId="ADAL" clId="{C34EE570-D5DD-487D-968B-347C7863F1EA}" dt="2023-08-03T06:40:50.337" v="7" actId="2696"/>
        <pc:sldMkLst>
          <pc:docMk/>
          <pc:sldMk cId="421875502" sldId="2145707247"/>
        </pc:sldMkLst>
      </pc:sldChg>
      <pc:sldChg chg="add del">
        <pc:chgData name="Andy Petherbridge" userId="69119507-4700-4ee6-827f-8c50a93140e8" providerId="ADAL" clId="{C34EE570-D5DD-487D-968B-347C7863F1EA}" dt="2023-08-03T06:40:55.410" v="8" actId="2696"/>
        <pc:sldMkLst>
          <pc:docMk/>
          <pc:sldMk cId="1852360172" sldId="2145707248"/>
        </pc:sldMkLst>
      </pc:sldChg>
      <pc:sldChg chg="delSp add del mod">
        <pc:chgData name="Andy Petherbridge" userId="69119507-4700-4ee6-827f-8c50a93140e8" providerId="ADAL" clId="{C34EE570-D5DD-487D-968B-347C7863F1EA}" dt="2023-08-03T06:40:46.585" v="6" actId="2696"/>
        <pc:sldMkLst>
          <pc:docMk/>
          <pc:sldMk cId="3789380193" sldId="2145707250"/>
        </pc:sldMkLst>
        <pc:picChg chg="del">
          <ac:chgData name="Andy Petherbridge" userId="69119507-4700-4ee6-827f-8c50a93140e8" providerId="ADAL" clId="{C34EE570-D5DD-487D-968B-347C7863F1EA}" dt="2023-08-03T06:40:29.929" v="4" actId="21"/>
          <ac:picMkLst>
            <pc:docMk/>
            <pc:sldMk cId="3789380193" sldId="2145707250"/>
            <ac:picMk id="88" creationId="{E1EC3140-B00E-4F02-AA6A-3D1429CAD149}"/>
          </ac:picMkLst>
        </pc:picChg>
        <pc:picChg chg="del">
          <ac:chgData name="Andy Petherbridge" userId="69119507-4700-4ee6-827f-8c50a93140e8" providerId="ADAL" clId="{C34EE570-D5DD-487D-968B-347C7863F1EA}" dt="2023-08-03T06:40:16.991" v="2" actId="21"/>
          <ac:picMkLst>
            <pc:docMk/>
            <pc:sldMk cId="3789380193" sldId="2145707250"/>
            <ac:picMk id="99" creationId="{D37C6EA2-5327-467A-BF0F-9115652903CB}"/>
          </ac:picMkLst>
        </pc:picChg>
      </pc:sldChg>
      <pc:sldChg chg="add del">
        <pc:chgData name="Andy Petherbridge" userId="69119507-4700-4ee6-827f-8c50a93140e8" providerId="ADAL" clId="{C34EE570-D5DD-487D-968B-347C7863F1EA}" dt="2023-08-03T06:41:00.152" v="9" actId="2696"/>
        <pc:sldMkLst>
          <pc:docMk/>
          <pc:sldMk cId="420573370" sldId="2145707251"/>
        </pc:sldMkLst>
      </pc:sldChg>
      <pc:sldChg chg="add del">
        <pc:chgData name="Andy Petherbridge" userId="69119507-4700-4ee6-827f-8c50a93140e8" providerId="ADAL" clId="{C34EE570-D5DD-487D-968B-347C7863F1EA}" dt="2023-08-03T06:41:05.139" v="10" actId="2696"/>
        <pc:sldMkLst>
          <pc:docMk/>
          <pc:sldMk cId="115954894" sldId="2145707252"/>
        </pc:sldMkLst>
      </pc:sldChg>
      <pc:sldChg chg="add del">
        <pc:chgData name="Andy Petherbridge" userId="69119507-4700-4ee6-827f-8c50a93140e8" providerId="ADAL" clId="{C34EE570-D5DD-487D-968B-347C7863F1EA}" dt="2023-08-03T06:41:25.293" v="13" actId="2696"/>
        <pc:sldMkLst>
          <pc:docMk/>
          <pc:sldMk cId="3635721580" sldId="2145707253"/>
        </pc:sldMkLst>
      </pc:sldChg>
      <pc:sldChg chg="delSp add del mod">
        <pc:chgData name="Andy Petherbridge" userId="69119507-4700-4ee6-827f-8c50a93140e8" providerId="ADAL" clId="{C34EE570-D5DD-487D-968B-347C7863F1EA}" dt="2023-08-03T06:41:35.561" v="16" actId="2696"/>
        <pc:sldMkLst>
          <pc:docMk/>
          <pc:sldMk cId="518348374" sldId="2145707254"/>
        </pc:sldMkLst>
        <pc:picChg chg="del">
          <ac:chgData name="Andy Petherbridge" userId="69119507-4700-4ee6-827f-8c50a93140e8" providerId="ADAL" clId="{C34EE570-D5DD-487D-968B-347C7863F1EA}" dt="2023-08-03T06:41:29.529" v="14" actId="21"/>
          <ac:picMkLst>
            <pc:docMk/>
            <pc:sldMk cId="518348374" sldId="2145707254"/>
            <ac:picMk id="34" creationId="{04DB3F87-C134-4245-BCD3-3186D0504991}"/>
          </ac:picMkLst>
        </pc:picChg>
        <pc:picChg chg="del">
          <ac:chgData name="Andy Petherbridge" userId="69119507-4700-4ee6-827f-8c50a93140e8" providerId="ADAL" clId="{C34EE570-D5DD-487D-968B-347C7863F1EA}" dt="2023-08-03T06:41:13.802" v="11" actId="21"/>
          <ac:picMkLst>
            <pc:docMk/>
            <pc:sldMk cId="518348374" sldId="2145707254"/>
            <ac:picMk id="71" creationId="{6A6B4A9B-01B2-4B0E-80EB-60119BB82835}"/>
          </ac:picMkLst>
        </pc:picChg>
      </pc:sldChg>
      <pc:sldChg chg="add del modTransition modNotes">
        <pc:chgData name="Andy Petherbridge" userId="69119507-4700-4ee6-827f-8c50a93140e8" providerId="ADAL" clId="{C34EE570-D5DD-487D-968B-347C7863F1EA}" dt="2023-08-03T10:39:05.706" v="1210"/>
        <pc:sldMkLst>
          <pc:docMk/>
          <pc:sldMk cId="364682922" sldId="2145707271"/>
        </pc:sldMkLst>
      </pc:sldChg>
      <pc:sldChg chg="add del">
        <pc:chgData name="Andy Petherbridge" userId="69119507-4700-4ee6-827f-8c50a93140e8" providerId="ADAL" clId="{C34EE570-D5DD-487D-968B-347C7863F1EA}" dt="2023-08-03T06:41:37.432" v="17" actId="2696"/>
        <pc:sldMkLst>
          <pc:docMk/>
          <pc:sldMk cId="427777331" sldId="2145707273"/>
        </pc:sldMkLst>
      </pc:sldChg>
      <pc:sldChg chg="modTransition modNotes">
        <pc:chgData name="Andy Petherbridge" userId="69119507-4700-4ee6-827f-8c50a93140e8" providerId="ADAL" clId="{C34EE570-D5DD-487D-968B-347C7863F1EA}" dt="2023-08-03T10:37:09.714" v="1195"/>
        <pc:sldMkLst>
          <pc:docMk/>
          <pc:sldMk cId="844030699" sldId="2145707292"/>
        </pc:sldMkLst>
      </pc:sldChg>
      <pc:sldChg chg="modTransition modNotes">
        <pc:chgData name="Andy Petherbridge" userId="69119507-4700-4ee6-827f-8c50a93140e8" providerId="ADAL" clId="{C34EE570-D5DD-487D-968B-347C7863F1EA}" dt="2023-08-03T10:37:11.844" v="1196"/>
        <pc:sldMkLst>
          <pc:docMk/>
          <pc:sldMk cId="569237285" sldId="2145707293"/>
        </pc:sldMkLst>
      </pc:sldChg>
      <pc:sldChg chg="modNotes">
        <pc:chgData name="Andy Petherbridge" userId="69119507-4700-4ee6-827f-8c50a93140e8" providerId="ADAL" clId="{C34EE570-D5DD-487D-968B-347C7863F1EA}" dt="2023-08-03T07:12:52.011" v="49" actId="368"/>
        <pc:sldMkLst>
          <pc:docMk/>
          <pc:sldMk cId="327160114" sldId="2145707295"/>
        </pc:sldMkLst>
      </pc:sldChg>
      <pc:sldChg chg="modNotes">
        <pc:chgData name="Andy Petherbridge" userId="69119507-4700-4ee6-827f-8c50a93140e8" providerId="ADAL" clId="{C34EE570-D5DD-487D-968B-347C7863F1EA}" dt="2023-08-03T07:12:52.016" v="51" actId="368"/>
        <pc:sldMkLst>
          <pc:docMk/>
          <pc:sldMk cId="394845357" sldId="2145707296"/>
        </pc:sldMkLst>
      </pc:sldChg>
      <pc:sldChg chg="modSp del mod ord modTransition modNotes">
        <pc:chgData name="Andy Petherbridge" userId="69119507-4700-4ee6-827f-8c50a93140e8" providerId="ADAL" clId="{C34EE570-D5DD-487D-968B-347C7863F1EA}" dt="2023-08-03T09:40:12.411" v="556" actId="2696"/>
        <pc:sldMkLst>
          <pc:docMk/>
          <pc:sldMk cId="3556384098" sldId="2145707297"/>
        </pc:sldMkLst>
        <pc:spChg chg="mod">
          <ac:chgData name="Andy Petherbridge" userId="69119507-4700-4ee6-827f-8c50a93140e8" providerId="ADAL" clId="{C34EE570-D5DD-487D-968B-347C7863F1EA}" dt="2023-08-03T09:38:17.886" v="513" actId="21"/>
          <ac:spMkLst>
            <pc:docMk/>
            <pc:sldMk cId="3556384098" sldId="2145707297"/>
            <ac:spMk id="3" creationId="{E3373494-F3F3-9917-19B3-11B9F042E828}"/>
          </ac:spMkLst>
        </pc:spChg>
      </pc:sldChg>
      <pc:sldChg chg="addSp delSp modSp mod modTransition modClrScheme delAnim modAnim chgLayout modNotes modNotesTx">
        <pc:chgData name="Andy Petherbridge" userId="69119507-4700-4ee6-827f-8c50a93140e8" providerId="ADAL" clId="{C34EE570-D5DD-487D-968B-347C7863F1EA}" dt="2023-08-03T11:20:44.876" v="1211" actId="6549"/>
        <pc:sldMkLst>
          <pc:docMk/>
          <pc:sldMk cId="3256321208" sldId="2145707298"/>
        </pc:sldMkLst>
        <pc:spChg chg="mod ord">
          <ac:chgData name="Andy Petherbridge" userId="69119507-4700-4ee6-827f-8c50a93140e8" providerId="ADAL" clId="{C34EE570-D5DD-487D-968B-347C7863F1EA}" dt="2023-08-03T09:40:57.646" v="569" actId="700"/>
          <ac:spMkLst>
            <pc:docMk/>
            <pc:sldMk cId="3256321208" sldId="2145707298"/>
            <ac:spMk id="2" creationId="{F65CCE29-EA08-C07E-0278-6EB122516B2C}"/>
          </ac:spMkLst>
        </pc:spChg>
        <pc:spChg chg="mod ord">
          <ac:chgData name="Andy Petherbridge" userId="69119507-4700-4ee6-827f-8c50a93140e8" providerId="ADAL" clId="{C34EE570-D5DD-487D-968B-347C7863F1EA}" dt="2023-08-03T09:42:06.739" v="611" actId="255"/>
          <ac:spMkLst>
            <pc:docMk/>
            <pc:sldMk cId="3256321208" sldId="2145707298"/>
            <ac:spMk id="3" creationId="{75768150-A942-6546-A1BA-867DB58AF46F}"/>
          </ac:spMkLst>
        </pc:spChg>
        <pc:spChg chg="mod ord">
          <ac:chgData name="Andy Petherbridge" userId="69119507-4700-4ee6-827f-8c50a93140e8" providerId="ADAL" clId="{C34EE570-D5DD-487D-968B-347C7863F1EA}" dt="2023-08-03T09:43:19.708" v="656" actId="20577"/>
          <ac:spMkLst>
            <pc:docMk/>
            <pc:sldMk cId="3256321208" sldId="2145707298"/>
            <ac:spMk id="4" creationId="{47E94470-88CA-F7CD-CC89-7B00B6939A99}"/>
          </ac:spMkLst>
        </pc:spChg>
        <pc:spChg chg="add del mod">
          <ac:chgData name="Andy Petherbridge" userId="69119507-4700-4ee6-827f-8c50a93140e8" providerId="ADAL" clId="{C34EE570-D5DD-487D-968B-347C7863F1EA}" dt="2023-08-03T09:43:35.966" v="661" actId="478"/>
          <ac:spMkLst>
            <pc:docMk/>
            <pc:sldMk cId="3256321208" sldId="2145707298"/>
            <ac:spMk id="5" creationId="{C366C5C3-4048-4E8B-E3B0-57482C96DED1}"/>
          </ac:spMkLst>
        </pc:spChg>
        <pc:spChg chg="add mod ord">
          <ac:chgData name="Andy Petherbridge" userId="69119507-4700-4ee6-827f-8c50a93140e8" providerId="ADAL" clId="{C34EE570-D5DD-487D-968B-347C7863F1EA}" dt="2023-08-03T09:44:58.414" v="796" actId="20577"/>
          <ac:spMkLst>
            <pc:docMk/>
            <pc:sldMk cId="3256321208" sldId="2145707298"/>
            <ac:spMk id="6" creationId="{19BE1E66-B26B-AE74-27A1-BED944CD1936}"/>
          </ac:spMkLst>
        </pc:spChg>
        <pc:spChg chg="add mod ord">
          <ac:chgData name="Andy Petherbridge" userId="69119507-4700-4ee6-827f-8c50a93140e8" providerId="ADAL" clId="{C34EE570-D5DD-487D-968B-347C7863F1EA}" dt="2023-08-03T09:43:05.914" v="651" actId="20577"/>
          <ac:spMkLst>
            <pc:docMk/>
            <pc:sldMk cId="3256321208" sldId="2145707298"/>
            <ac:spMk id="7" creationId="{859391A3-7DDE-05CE-B4C1-680D3C749564}"/>
          </ac:spMkLst>
        </pc:spChg>
        <pc:spChg chg="add mod ord">
          <ac:chgData name="Andy Petherbridge" userId="69119507-4700-4ee6-827f-8c50a93140e8" providerId="ADAL" clId="{C34EE570-D5DD-487D-968B-347C7863F1EA}" dt="2023-08-03T09:41:46.428" v="595" actId="20577"/>
          <ac:spMkLst>
            <pc:docMk/>
            <pc:sldMk cId="3256321208" sldId="2145707298"/>
            <ac:spMk id="8" creationId="{3B45C552-800C-D254-2DAE-72D3B4889969}"/>
          </ac:spMkLst>
        </pc:spChg>
        <pc:spChg chg="add mod ord">
          <ac:chgData name="Andy Petherbridge" userId="69119507-4700-4ee6-827f-8c50a93140e8" providerId="ADAL" clId="{C34EE570-D5DD-487D-968B-347C7863F1EA}" dt="2023-08-03T09:41:36.159" v="586" actId="27636"/>
          <ac:spMkLst>
            <pc:docMk/>
            <pc:sldMk cId="3256321208" sldId="2145707298"/>
            <ac:spMk id="9" creationId="{955A569D-9229-3881-F5EC-4CE3DDA06784}"/>
          </ac:spMkLst>
        </pc:spChg>
        <pc:picChg chg="del">
          <ac:chgData name="Andy Petherbridge" userId="69119507-4700-4ee6-827f-8c50a93140e8" providerId="ADAL" clId="{C34EE570-D5DD-487D-968B-347C7863F1EA}" dt="2023-08-03T09:48:00.781" v="808"/>
          <ac:picMkLst>
            <pc:docMk/>
            <pc:sldMk cId="3256321208" sldId="2145707298"/>
            <ac:picMk id="12" creationId="{98E76FF3-7B07-4C2A-21CB-C98FB5D4754F}"/>
          </ac:picMkLst>
        </pc:picChg>
        <pc:picChg chg="add del mod">
          <ac:chgData name="Andy Petherbridge" userId="69119507-4700-4ee6-827f-8c50a93140e8" providerId="ADAL" clId="{C34EE570-D5DD-487D-968B-347C7863F1EA}" dt="2023-08-03T09:51:53.799" v="820"/>
          <ac:picMkLst>
            <pc:docMk/>
            <pc:sldMk cId="3256321208" sldId="2145707298"/>
            <ac:picMk id="13" creationId="{8016E9BC-D26C-9726-0EED-B67711729A60}"/>
          </ac:picMkLst>
        </pc:picChg>
        <pc:picChg chg="add del mod ord">
          <ac:chgData name="Andy Petherbridge" userId="69119507-4700-4ee6-827f-8c50a93140e8" providerId="ADAL" clId="{C34EE570-D5DD-487D-968B-347C7863F1EA}" dt="2023-08-03T09:52:14.550" v="821"/>
          <ac:picMkLst>
            <pc:docMk/>
            <pc:sldMk cId="3256321208" sldId="2145707298"/>
            <ac:picMk id="17" creationId="{AA880799-B2AA-1CFD-9981-1431DC24D871}"/>
          </ac:picMkLst>
        </pc:picChg>
        <pc:picChg chg="add del mod">
          <ac:chgData name="Andy Petherbridge" userId="69119507-4700-4ee6-827f-8c50a93140e8" providerId="ADAL" clId="{C34EE570-D5DD-487D-968B-347C7863F1EA}" dt="2023-08-03T09:52:16.664" v="823"/>
          <ac:picMkLst>
            <pc:docMk/>
            <pc:sldMk cId="3256321208" sldId="2145707298"/>
            <ac:picMk id="18" creationId="{ABF77468-A499-B79D-823B-01FD0983F511}"/>
          </ac:picMkLst>
        </pc:picChg>
        <pc:picChg chg="add del mod ord">
          <ac:chgData name="Andy Petherbridge" userId="69119507-4700-4ee6-827f-8c50a93140e8" providerId="ADAL" clId="{C34EE570-D5DD-487D-968B-347C7863F1EA}" dt="2023-08-03T09:53:29.434" v="824"/>
          <ac:picMkLst>
            <pc:docMk/>
            <pc:sldMk cId="3256321208" sldId="2145707298"/>
            <ac:picMk id="21" creationId="{987625F6-EB99-F6A8-529F-712033880DDA}"/>
          </ac:picMkLst>
        </pc:picChg>
        <pc:picChg chg="add del mod">
          <ac:chgData name="Andy Petherbridge" userId="69119507-4700-4ee6-827f-8c50a93140e8" providerId="ADAL" clId="{C34EE570-D5DD-487D-968B-347C7863F1EA}" dt="2023-08-03T09:59:54.017" v="1092"/>
          <ac:picMkLst>
            <pc:docMk/>
            <pc:sldMk cId="3256321208" sldId="2145707298"/>
            <ac:picMk id="22" creationId="{EA01C5A5-43B4-79BF-6D6E-F15654F987D8}"/>
          </ac:picMkLst>
        </pc:picChg>
        <pc:picChg chg="add del mod ord">
          <ac:chgData name="Andy Petherbridge" userId="69119507-4700-4ee6-827f-8c50a93140e8" providerId="ADAL" clId="{C34EE570-D5DD-487D-968B-347C7863F1EA}" dt="2023-08-03T10:02:32.662" v="1093"/>
          <ac:picMkLst>
            <pc:docMk/>
            <pc:sldMk cId="3256321208" sldId="2145707298"/>
            <ac:picMk id="26" creationId="{C2BFCA4E-3A04-686B-6D99-CDFD0D77DF49}"/>
          </ac:picMkLst>
        </pc:picChg>
        <pc:picChg chg="add del mod">
          <ac:chgData name="Andy Petherbridge" userId="69119507-4700-4ee6-827f-8c50a93140e8" providerId="ADAL" clId="{C34EE570-D5DD-487D-968B-347C7863F1EA}" dt="2023-08-03T10:02:47.798" v="1096"/>
          <ac:picMkLst>
            <pc:docMk/>
            <pc:sldMk cId="3256321208" sldId="2145707298"/>
            <ac:picMk id="27" creationId="{E9AD1DDB-B741-91F2-65F7-F7ED2D1EEDF6}"/>
          </ac:picMkLst>
        </pc:picChg>
        <pc:picChg chg="add del mod ord">
          <ac:chgData name="Andy Petherbridge" userId="69119507-4700-4ee6-827f-8c50a93140e8" providerId="ADAL" clId="{C34EE570-D5DD-487D-968B-347C7863F1EA}" dt="2023-08-03T10:06:13.391" v="1097"/>
          <ac:picMkLst>
            <pc:docMk/>
            <pc:sldMk cId="3256321208" sldId="2145707298"/>
            <ac:picMk id="31" creationId="{96135902-7A5A-CE10-D650-6D70B383B540}"/>
          </ac:picMkLst>
        </pc:picChg>
        <pc:picChg chg="add mod">
          <ac:chgData name="Andy Petherbridge" userId="69119507-4700-4ee6-827f-8c50a93140e8" providerId="ADAL" clId="{C34EE570-D5DD-487D-968B-347C7863F1EA}" dt="2023-08-03T10:06:13.391" v="1097"/>
          <ac:picMkLst>
            <pc:docMk/>
            <pc:sldMk cId="3256321208" sldId="2145707298"/>
            <ac:picMk id="32" creationId="{53626384-4D45-9229-222C-76EC5ED8B0D8}"/>
          </ac:picMkLst>
        </pc:picChg>
      </pc:sldChg>
      <pc:sldChg chg="addSp delSp modSp del mod modNotes">
        <pc:chgData name="Andy Petherbridge" userId="69119507-4700-4ee6-827f-8c50a93140e8" providerId="ADAL" clId="{C34EE570-D5DD-487D-968B-347C7863F1EA}" dt="2023-08-03T09:40:15.497" v="557" actId="2696"/>
        <pc:sldMkLst>
          <pc:docMk/>
          <pc:sldMk cId="1793686420" sldId="2145707300"/>
        </pc:sldMkLst>
        <pc:spChg chg="add mod">
          <ac:chgData name="Andy Petherbridge" userId="69119507-4700-4ee6-827f-8c50a93140e8" providerId="ADAL" clId="{C34EE570-D5DD-487D-968B-347C7863F1EA}" dt="2023-08-03T06:43:09.841" v="18" actId="478"/>
          <ac:spMkLst>
            <pc:docMk/>
            <pc:sldMk cId="1793686420" sldId="2145707300"/>
            <ac:spMk id="3" creationId="{1B8DA1F7-8D0C-D029-5A7B-9A8E50336B71}"/>
          </ac:spMkLst>
        </pc:spChg>
        <pc:picChg chg="del">
          <ac:chgData name="Andy Petherbridge" userId="69119507-4700-4ee6-827f-8c50a93140e8" providerId="ADAL" clId="{C34EE570-D5DD-487D-968B-347C7863F1EA}" dt="2023-08-03T06:43:09.841" v="18" actId="478"/>
          <ac:picMkLst>
            <pc:docMk/>
            <pc:sldMk cId="1793686420" sldId="2145707300"/>
            <ac:picMk id="8" creationId="{C95490B3-08F0-49B8-46FD-ECCCBD0339F9}"/>
          </ac:picMkLst>
        </pc:picChg>
      </pc:sldChg>
      <pc:sldChg chg="ord modTransition modNotes">
        <pc:chgData name="Andy Petherbridge" userId="69119507-4700-4ee6-827f-8c50a93140e8" providerId="ADAL" clId="{C34EE570-D5DD-487D-968B-347C7863F1EA}" dt="2023-08-03T10:37:51.117" v="1200"/>
        <pc:sldMkLst>
          <pc:docMk/>
          <pc:sldMk cId="3257243748" sldId="2145707301"/>
        </pc:sldMkLst>
      </pc:sldChg>
      <pc:sldChg chg="modTransition modNotes">
        <pc:chgData name="Andy Petherbridge" userId="69119507-4700-4ee6-827f-8c50a93140e8" providerId="ADAL" clId="{C34EE570-D5DD-487D-968B-347C7863F1EA}" dt="2023-08-03T10:37:51.117" v="1200"/>
        <pc:sldMkLst>
          <pc:docMk/>
          <pc:sldMk cId="181278741" sldId="2145707302"/>
        </pc:sldMkLst>
      </pc:sldChg>
      <pc:sldChg chg="delSp modSp mod modTransition modClrScheme modAnim chgLayout modNotes">
        <pc:chgData name="Andy Petherbridge" userId="69119507-4700-4ee6-827f-8c50a93140e8" providerId="ADAL" clId="{C34EE570-D5DD-487D-968B-347C7863F1EA}" dt="2023-08-03T10:38:24.054" v="1203"/>
        <pc:sldMkLst>
          <pc:docMk/>
          <pc:sldMk cId="1440309488" sldId="2145707304"/>
        </pc:sldMkLst>
        <pc:spChg chg="mod ord">
          <ac:chgData name="Andy Petherbridge" userId="69119507-4700-4ee6-827f-8c50a93140e8" providerId="ADAL" clId="{C34EE570-D5DD-487D-968B-347C7863F1EA}" dt="2023-08-03T10:23:19.400" v="1111" actId="700"/>
          <ac:spMkLst>
            <pc:docMk/>
            <pc:sldMk cId="1440309488" sldId="2145707304"/>
            <ac:spMk id="2" creationId="{E18EEEF9-5B34-E885-8B95-AD89D892E41E}"/>
          </ac:spMkLst>
        </pc:spChg>
        <pc:spChg chg="del mod ord">
          <ac:chgData name="Andy Petherbridge" userId="69119507-4700-4ee6-827f-8c50a93140e8" providerId="ADAL" clId="{C34EE570-D5DD-487D-968B-347C7863F1EA}" dt="2023-08-03T10:24:10.360" v="1133" actId="478"/>
          <ac:spMkLst>
            <pc:docMk/>
            <pc:sldMk cId="1440309488" sldId="2145707304"/>
            <ac:spMk id="3" creationId="{0C81D39E-1927-578D-F2AB-1B30F127CE46}"/>
          </ac:spMkLst>
        </pc:spChg>
        <pc:spChg chg="mod ord">
          <ac:chgData name="Andy Petherbridge" userId="69119507-4700-4ee6-827f-8c50a93140e8" providerId="ADAL" clId="{C34EE570-D5DD-487D-968B-347C7863F1EA}" dt="2023-08-03T10:24:59.969" v="1140" actId="12"/>
          <ac:spMkLst>
            <pc:docMk/>
            <pc:sldMk cId="1440309488" sldId="2145707304"/>
            <ac:spMk id="5" creationId="{A1DDA15B-E0E5-AEE3-DB55-DB090E13B7E9}"/>
          </ac:spMkLst>
        </pc:spChg>
        <pc:spChg chg="del mod ord">
          <ac:chgData name="Andy Petherbridge" userId="69119507-4700-4ee6-827f-8c50a93140e8" providerId="ADAL" clId="{C34EE570-D5DD-487D-968B-347C7863F1EA}" dt="2023-08-03T10:24:07.847" v="1132" actId="478"/>
          <ac:spMkLst>
            <pc:docMk/>
            <pc:sldMk cId="1440309488" sldId="2145707304"/>
            <ac:spMk id="6" creationId="{E445B197-0101-8EA5-8068-1655B052BFCB}"/>
          </ac:spMkLst>
        </pc:spChg>
        <pc:spChg chg="del mod ord">
          <ac:chgData name="Andy Petherbridge" userId="69119507-4700-4ee6-827f-8c50a93140e8" providerId="ADAL" clId="{C34EE570-D5DD-487D-968B-347C7863F1EA}" dt="2023-08-03T10:23:54.302" v="1126" actId="478"/>
          <ac:spMkLst>
            <pc:docMk/>
            <pc:sldMk cId="1440309488" sldId="2145707304"/>
            <ac:spMk id="7" creationId="{EA89E08E-8091-6215-8B5A-0943C24FA608}"/>
          </ac:spMkLst>
        </pc:spChg>
        <pc:spChg chg="del mod ord">
          <ac:chgData name="Andy Petherbridge" userId="69119507-4700-4ee6-827f-8c50a93140e8" providerId="ADAL" clId="{C34EE570-D5DD-487D-968B-347C7863F1EA}" dt="2023-08-03T10:23:50.984" v="1124" actId="478"/>
          <ac:spMkLst>
            <pc:docMk/>
            <pc:sldMk cId="1440309488" sldId="2145707304"/>
            <ac:spMk id="8" creationId="{007E537D-6F7A-1275-FCE0-1725B98F4801}"/>
          </ac:spMkLst>
        </pc:spChg>
        <pc:picChg chg="mod">
          <ac:chgData name="Andy Petherbridge" userId="69119507-4700-4ee6-827f-8c50a93140e8" providerId="ADAL" clId="{C34EE570-D5DD-487D-968B-347C7863F1EA}" dt="2023-08-03T10:08:33.046" v="1104" actId="962"/>
          <ac:picMkLst>
            <pc:docMk/>
            <pc:sldMk cId="1440309488" sldId="2145707304"/>
            <ac:picMk id="4" creationId="{AA3D72B2-015A-C998-CB65-F7A147A0D33B}"/>
          </ac:picMkLst>
        </pc:picChg>
      </pc:sldChg>
      <pc:sldChg chg="addSp delSp modSp mod modTransition modClrScheme modAnim chgLayout modNotes">
        <pc:chgData name="Andy Petherbridge" userId="69119507-4700-4ee6-827f-8c50a93140e8" providerId="ADAL" clId="{C34EE570-D5DD-487D-968B-347C7863F1EA}" dt="2023-08-03T10:38:38.174" v="1204"/>
        <pc:sldMkLst>
          <pc:docMk/>
          <pc:sldMk cId="1890709024" sldId="2145707305"/>
        </pc:sldMkLst>
        <pc:spChg chg="mod ord">
          <ac:chgData name="Andy Petherbridge" userId="69119507-4700-4ee6-827f-8c50a93140e8" providerId="ADAL" clId="{C34EE570-D5DD-487D-968B-347C7863F1EA}" dt="2023-08-03T10:08:46.102" v="1107" actId="13244"/>
          <ac:spMkLst>
            <pc:docMk/>
            <pc:sldMk cId="1890709024" sldId="2145707305"/>
            <ac:spMk id="2" creationId="{553575FE-4B3F-D7AD-4BB7-0D5CC4EA36E9}"/>
          </ac:spMkLst>
        </pc:spChg>
        <pc:spChg chg="add del mod ord">
          <ac:chgData name="Andy Petherbridge" userId="69119507-4700-4ee6-827f-8c50a93140e8" providerId="ADAL" clId="{C34EE570-D5DD-487D-968B-347C7863F1EA}" dt="2023-08-03T09:29:54.945" v="486" actId="478"/>
          <ac:spMkLst>
            <pc:docMk/>
            <pc:sldMk cId="1890709024" sldId="2145707305"/>
            <ac:spMk id="3" creationId="{06B922A6-A4E9-B51B-97C9-CB405770790E}"/>
          </ac:spMkLst>
        </pc:spChg>
        <pc:spChg chg="add del mod ord">
          <ac:chgData name="Andy Petherbridge" userId="69119507-4700-4ee6-827f-8c50a93140e8" providerId="ADAL" clId="{C34EE570-D5DD-487D-968B-347C7863F1EA}" dt="2023-08-03T09:27:25.186" v="451" actId="478"/>
          <ac:spMkLst>
            <pc:docMk/>
            <pc:sldMk cId="1890709024" sldId="2145707305"/>
            <ac:spMk id="5" creationId="{FB17490D-CB5B-5B67-0760-00EE64A314B9}"/>
          </ac:spMkLst>
        </pc:spChg>
        <pc:spChg chg="add del mod">
          <ac:chgData name="Andy Petherbridge" userId="69119507-4700-4ee6-827f-8c50a93140e8" providerId="ADAL" clId="{C34EE570-D5DD-487D-968B-347C7863F1EA}" dt="2023-08-03T07:38:20.349" v="170" actId="931"/>
          <ac:spMkLst>
            <pc:docMk/>
            <pc:sldMk cId="1890709024" sldId="2145707305"/>
            <ac:spMk id="6" creationId="{450A1AA6-C0D3-BB92-0F25-FCA26334D0FA}"/>
          </ac:spMkLst>
        </pc:spChg>
        <pc:spChg chg="add del mod">
          <ac:chgData name="Andy Petherbridge" userId="69119507-4700-4ee6-827f-8c50a93140e8" providerId="ADAL" clId="{C34EE570-D5DD-487D-968B-347C7863F1EA}" dt="2023-08-03T09:27:36.096" v="455" actId="478"/>
          <ac:spMkLst>
            <pc:docMk/>
            <pc:sldMk cId="1890709024" sldId="2145707305"/>
            <ac:spMk id="7" creationId="{50E3415D-31A6-650F-72BD-E4A4E38083CC}"/>
          </ac:spMkLst>
        </pc:spChg>
        <pc:spChg chg="add del mod ord">
          <ac:chgData name="Andy Petherbridge" userId="69119507-4700-4ee6-827f-8c50a93140e8" providerId="ADAL" clId="{C34EE570-D5DD-487D-968B-347C7863F1EA}" dt="2023-08-03T09:29:01.873" v="471" actId="700"/>
          <ac:spMkLst>
            <pc:docMk/>
            <pc:sldMk cId="1890709024" sldId="2145707305"/>
            <ac:spMk id="9" creationId="{EABB6F1D-4EC6-C8F2-EE56-569AA216A92D}"/>
          </ac:spMkLst>
        </pc:spChg>
        <pc:spChg chg="add del mod ord">
          <ac:chgData name="Andy Petherbridge" userId="69119507-4700-4ee6-827f-8c50a93140e8" providerId="ADAL" clId="{C34EE570-D5DD-487D-968B-347C7863F1EA}" dt="2023-08-03T09:29:01.873" v="471" actId="700"/>
          <ac:spMkLst>
            <pc:docMk/>
            <pc:sldMk cId="1890709024" sldId="2145707305"/>
            <ac:spMk id="10" creationId="{6B14A226-1923-EB76-7197-DE051B3F94B4}"/>
          </ac:spMkLst>
        </pc:spChg>
        <pc:spChg chg="add del mod ord">
          <ac:chgData name="Andy Petherbridge" userId="69119507-4700-4ee6-827f-8c50a93140e8" providerId="ADAL" clId="{C34EE570-D5DD-487D-968B-347C7863F1EA}" dt="2023-08-03T09:29:01.873" v="471" actId="700"/>
          <ac:spMkLst>
            <pc:docMk/>
            <pc:sldMk cId="1890709024" sldId="2145707305"/>
            <ac:spMk id="11" creationId="{D1CE0FBF-4715-4181-6A43-0A060F0276D4}"/>
          </ac:spMkLst>
        </pc:spChg>
        <pc:spChg chg="add del mod ord">
          <ac:chgData name="Andy Petherbridge" userId="69119507-4700-4ee6-827f-8c50a93140e8" providerId="ADAL" clId="{C34EE570-D5DD-487D-968B-347C7863F1EA}" dt="2023-08-03T09:29:01.873" v="471" actId="700"/>
          <ac:spMkLst>
            <pc:docMk/>
            <pc:sldMk cId="1890709024" sldId="2145707305"/>
            <ac:spMk id="12" creationId="{B0F1A55F-5571-EA43-F20B-73A33805A53A}"/>
          </ac:spMkLst>
        </pc:spChg>
        <pc:spChg chg="add del mod ord">
          <ac:chgData name="Andy Petherbridge" userId="69119507-4700-4ee6-827f-8c50a93140e8" providerId="ADAL" clId="{C34EE570-D5DD-487D-968B-347C7863F1EA}" dt="2023-08-03T09:29:26.905" v="478" actId="700"/>
          <ac:spMkLst>
            <pc:docMk/>
            <pc:sldMk cId="1890709024" sldId="2145707305"/>
            <ac:spMk id="13" creationId="{AD0F8B2A-8CD1-2266-18C9-1A3D96ED5680}"/>
          </ac:spMkLst>
        </pc:spChg>
        <pc:spChg chg="add mod ord">
          <ac:chgData name="Andy Petherbridge" userId="69119507-4700-4ee6-827f-8c50a93140e8" providerId="ADAL" clId="{C34EE570-D5DD-487D-968B-347C7863F1EA}" dt="2023-08-03T09:29:50.546" v="485" actId="20577"/>
          <ac:spMkLst>
            <pc:docMk/>
            <pc:sldMk cId="1890709024" sldId="2145707305"/>
            <ac:spMk id="14" creationId="{D3DAEE97-79AE-0A60-0F78-5556DD0D584E}"/>
          </ac:spMkLst>
        </pc:spChg>
        <pc:picChg chg="mod">
          <ac:chgData name="Andy Petherbridge" userId="69119507-4700-4ee6-827f-8c50a93140e8" providerId="ADAL" clId="{C34EE570-D5DD-487D-968B-347C7863F1EA}" dt="2023-08-03T10:08:39.369" v="1105" actId="962"/>
          <ac:picMkLst>
            <pc:docMk/>
            <pc:sldMk cId="1890709024" sldId="2145707305"/>
            <ac:picMk id="4" creationId="{7854024C-125A-AEEA-C021-302D0DF91DB7}"/>
          </ac:picMkLst>
        </pc:picChg>
        <pc:picChg chg="add del mod ord">
          <ac:chgData name="Andy Petherbridge" userId="69119507-4700-4ee6-827f-8c50a93140e8" providerId="ADAL" clId="{C34EE570-D5DD-487D-968B-347C7863F1EA}" dt="2023-08-03T09:26:48.158" v="439" actId="478"/>
          <ac:picMkLst>
            <pc:docMk/>
            <pc:sldMk cId="1890709024" sldId="2145707305"/>
            <ac:picMk id="8" creationId="{2896E060-83DF-AFC8-88EB-EC1612B38A86}"/>
          </ac:picMkLst>
        </pc:picChg>
        <pc:picChg chg="del mod">
          <ac:chgData name="Andy Petherbridge" userId="69119507-4700-4ee6-827f-8c50a93140e8" providerId="ADAL" clId="{C34EE570-D5DD-487D-968B-347C7863F1EA}" dt="2023-08-03T07:38:07.720" v="169" actId="478"/>
          <ac:picMkLst>
            <pc:docMk/>
            <pc:sldMk cId="1890709024" sldId="2145707305"/>
            <ac:picMk id="9" creationId="{0424AD0C-D1C7-84B4-400C-D4CED753AFE2}"/>
          </ac:picMkLst>
        </pc:picChg>
      </pc:sldChg>
      <pc:sldChg chg="modSp mod modTransition modNotes">
        <pc:chgData name="Andy Petherbridge" userId="69119507-4700-4ee6-827f-8c50a93140e8" providerId="ADAL" clId="{C34EE570-D5DD-487D-968B-347C7863F1EA}" dt="2023-08-03T10:38:42.973" v="1205"/>
        <pc:sldMkLst>
          <pc:docMk/>
          <pc:sldMk cId="2092459528" sldId="2145707306"/>
        </pc:sldMkLst>
        <pc:spChg chg="mod ord">
          <ac:chgData name="Andy Petherbridge" userId="69119507-4700-4ee6-827f-8c50a93140e8" providerId="ADAL" clId="{C34EE570-D5DD-487D-968B-347C7863F1EA}" dt="2023-08-03T10:09:07.183" v="1110" actId="13244"/>
          <ac:spMkLst>
            <pc:docMk/>
            <pc:sldMk cId="2092459528" sldId="2145707306"/>
            <ac:spMk id="2" creationId="{2A0B03FF-9198-DF8B-716D-28C67A083364}"/>
          </ac:spMkLst>
        </pc:spChg>
        <pc:picChg chg="mod">
          <ac:chgData name="Andy Petherbridge" userId="69119507-4700-4ee6-827f-8c50a93140e8" providerId="ADAL" clId="{C34EE570-D5DD-487D-968B-347C7863F1EA}" dt="2023-08-03T10:08:59.065" v="1108" actId="962"/>
          <ac:picMkLst>
            <pc:docMk/>
            <pc:sldMk cId="2092459528" sldId="2145707306"/>
            <ac:picMk id="10" creationId="{42EB387F-2A5F-D59E-52F7-9E1E17E3A14C}"/>
          </ac:picMkLst>
        </pc:picChg>
      </pc:sldChg>
      <pc:sldChg chg="modNotes">
        <pc:chgData name="Andy Petherbridge" userId="69119507-4700-4ee6-827f-8c50a93140e8" providerId="ADAL" clId="{C34EE570-D5DD-487D-968B-347C7863F1EA}" dt="2023-08-03T07:12:52.037" v="59" actId="368"/>
        <pc:sldMkLst>
          <pc:docMk/>
          <pc:sldMk cId="1535473037" sldId="2145707307"/>
        </pc:sldMkLst>
      </pc:sldChg>
      <pc:sldChg chg="addSp delSp modSp add del mod modClrScheme delAnim chgLayout modNotes">
        <pc:chgData name="Andy Petherbridge" userId="69119507-4700-4ee6-827f-8c50a93140e8" providerId="ADAL" clId="{C34EE570-D5DD-487D-968B-347C7863F1EA}" dt="2023-08-03T09:23:53.695" v="429" actId="47"/>
        <pc:sldMkLst>
          <pc:docMk/>
          <pc:sldMk cId="3369248234" sldId="2145707308"/>
        </pc:sldMkLst>
        <pc:spChg chg="add del mod ord">
          <ac:chgData name="Andy Petherbridge" userId="69119507-4700-4ee6-827f-8c50a93140e8" providerId="ADAL" clId="{C34EE570-D5DD-487D-968B-347C7863F1EA}" dt="2023-08-03T07:15:04.135" v="81" actId="700"/>
          <ac:spMkLst>
            <pc:docMk/>
            <pc:sldMk cId="3369248234" sldId="2145707308"/>
            <ac:spMk id="2" creationId="{1D746676-3898-51EF-1821-E438B88033F3}"/>
          </ac:spMkLst>
        </pc:spChg>
        <pc:spChg chg="add del mod ord">
          <ac:chgData name="Andy Petherbridge" userId="69119507-4700-4ee6-827f-8c50a93140e8" providerId="ADAL" clId="{C34EE570-D5DD-487D-968B-347C7863F1EA}" dt="2023-08-03T07:15:04.135" v="81" actId="700"/>
          <ac:spMkLst>
            <pc:docMk/>
            <pc:sldMk cId="3369248234" sldId="2145707308"/>
            <ac:spMk id="3" creationId="{3E3A8D46-620C-BFFC-EE2F-25B82ACB18B1}"/>
          </ac:spMkLst>
        </pc:spChg>
        <pc:spChg chg="add del mod ord">
          <ac:chgData name="Andy Petherbridge" userId="69119507-4700-4ee6-827f-8c50a93140e8" providerId="ADAL" clId="{C34EE570-D5DD-487D-968B-347C7863F1EA}" dt="2023-08-03T07:15:04.135" v="81" actId="700"/>
          <ac:spMkLst>
            <pc:docMk/>
            <pc:sldMk cId="3369248234" sldId="2145707308"/>
            <ac:spMk id="4" creationId="{102D793A-6F63-064E-ACDF-7DCDDA0136EF}"/>
          </ac:spMkLst>
        </pc:spChg>
        <pc:spChg chg="mod ord">
          <ac:chgData name="Andy Petherbridge" userId="69119507-4700-4ee6-827f-8c50a93140e8" providerId="ADAL" clId="{C34EE570-D5DD-487D-968B-347C7863F1EA}" dt="2023-08-03T07:15:04.135" v="81" actId="700"/>
          <ac:spMkLst>
            <pc:docMk/>
            <pc:sldMk cId="3369248234" sldId="2145707308"/>
            <ac:spMk id="19" creationId="{E374EC07-C45A-55B5-2D2F-0A1B40B0FFE4}"/>
          </ac:spMkLst>
        </pc:spChg>
        <pc:graphicFrameChg chg="add del">
          <ac:chgData name="Andy Petherbridge" userId="69119507-4700-4ee6-827f-8c50a93140e8" providerId="ADAL" clId="{C34EE570-D5DD-487D-968B-347C7863F1EA}" dt="2023-08-03T07:15:03.382" v="80" actId="478"/>
          <ac:graphicFrameMkLst>
            <pc:docMk/>
            <pc:sldMk cId="3369248234" sldId="2145707308"/>
            <ac:graphicFrameMk id="5" creationId="{4A07B080-1C4D-2C56-76AA-8032E0F4AA0B}"/>
          </ac:graphicFrameMkLst>
        </pc:graphicFrameChg>
        <pc:picChg chg="del">
          <ac:chgData name="Andy Petherbridge" userId="69119507-4700-4ee6-827f-8c50a93140e8" providerId="ADAL" clId="{C34EE570-D5DD-487D-968B-347C7863F1EA}" dt="2023-08-03T09:23:40.380" v="424" actId="21"/>
          <ac:picMkLst>
            <pc:docMk/>
            <pc:sldMk cId="3369248234" sldId="2145707308"/>
            <ac:picMk id="8" creationId="{87A5A8EC-FC30-2C80-50E2-A54DD14BE60A}"/>
          </ac:picMkLst>
        </pc:picChg>
      </pc:sldChg>
      <pc:sldChg chg="modSp mod modTransition modNotes">
        <pc:chgData name="Andy Petherbridge" userId="69119507-4700-4ee6-827f-8c50a93140e8" providerId="ADAL" clId="{C34EE570-D5DD-487D-968B-347C7863F1EA}" dt="2023-08-03T10:37:04.905" v="1194"/>
        <pc:sldMkLst>
          <pc:docMk/>
          <pc:sldMk cId="1786349107" sldId="2145707310"/>
        </pc:sldMkLst>
        <pc:picChg chg="mod">
          <ac:chgData name="Andy Petherbridge" userId="69119507-4700-4ee6-827f-8c50a93140e8" providerId="ADAL" clId="{C34EE570-D5DD-487D-968B-347C7863F1EA}" dt="2023-08-03T07:33:25.742" v="85" actId="14100"/>
          <ac:picMkLst>
            <pc:docMk/>
            <pc:sldMk cId="1786349107" sldId="2145707310"/>
            <ac:picMk id="7" creationId="{BF9F0B93-D8CA-419F-3237-FBE22F0C52AA}"/>
          </ac:picMkLst>
        </pc:picChg>
      </pc:sldChg>
      <pc:sldChg chg="add del modTransition">
        <pc:chgData name="Andy Petherbridge" userId="69119507-4700-4ee6-827f-8c50a93140e8" providerId="ADAL" clId="{C34EE570-D5DD-487D-968B-347C7863F1EA}" dt="2023-08-03T09:21:35.302" v="229" actId="47"/>
        <pc:sldMkLst>
          <pc:docMk/>
          <pc:sldMk cId="4282425958" sldId="2145707311"/>
        </pc:sldMkLst>
      </pc:sldChg>
      <pc:sldChg chg="modTransition">
        <pc:chgData name="Andy Petherbridge" userId="69119507-4700-4ee6-827f-8c50a93140e8" providerId="ADAL" clId="{C34EE570-D5DD-487D-968B-347C7863F1EA}" dt="2023-08-03T07:34:36.838" v="92"/>
        <pc:sldMkLst>
          <pc:docMk/>
          <pc:sldMk cId="3236559145" sldId="2145707312"/>
        </pc:sldMkLst>
      </pc:sldChg>
      <pc:sldChg chg="modTransition">
        <pc:chgData name="Andy Petherbridge" userId="69119507-4700-4ee6-827f-8c50a93140e8" providerId="ADAL" clId="{C34EE570-D5DD-487D-968B-347C7863F1EA}" dt="2023-08-03T10:37:51.117" v="1200"/>
        <pc:sldMkLst>
          <pc:docMk/>
          <pc:sldMk cId="1831443817" sldId="2145707313"/>
        </pc:sldMkLst>
      </pc:sldChg>
      <pc:sldChg chg="add del">
        <pc:chgData name="Andy Petherbridge" userId="69119507-4700-4ee6-827f-8c50a93140e8" providerId="ADAL" clId="{C34EE570-D5DD-487D-968B-347C7863F1EA}" dt="2023-08-03T10:26:35.892" v="1142" actId="47"/>
        <pc:sldMkLst>
          <pc:docMk/>
          <pc:sldMk cId="504465792" sldId="2145707314"/>
        </pc:sldMkLst>
      </pc:sldChg>
      <pc:sldChg chg="modSp mod modTransition modAnim">
        <pc:chgData name="Andy Petherbridge" userId="69119507-4700-4ee6-827f-8c50a93140e8" providerId="ADAL" clId="{C34EE570-D5DD-487D-968B-347C7863F1EA}" dt="2023-08-03T10:37:30.360" v="1198"/>
        <pc:sldMkLst>
          <pc:docMk/>
          <pc:sldMk cId="4280703323" sldId="2145707315"/>
        </pc:sldMkLst>
        <pc:picChg chg="mod ord">
          <ac:chgData name="Andy Petherbridge" userId="69119507-4700-4ee6-827f-8c50a93140e8" providerId="ADAL" clId="{C34EE570-D5DD-487D-968B-347C7863F1EA}" dt="2023-08-03T10:08:19.395" v="1103" actId="13244"/>
          <ac:picMkLst>
            <pc:docMk/>
            <pc:sldMk cId="4280703323" sldId="2145707315"/>
            <ac:picMk id="2" creationId="{8BB47372-5F16-9020-586D-1C2584F574AC}"/>
          </ac:picMkLst>
        </pc:picChg>
        <pc:picChg chg="mod">
          <ac:chgData name="Andy Petherbridge" userId="69119507-4700-4ee6-827f-8c50a93140e8" providerId="ADAL" clId="{C34EE570-D5DD-487D-968B-347C7863F1EA}" dt="2023-08-03T10:08:15.785" v="1102" actId="962"/>
          <ac:picMkLst>
            <pc:docMk/>
            <pc:sldMk cId="4280703323" sldId="2145707315"/>
            <ac:picMk id="3" creationId="{921D8AFB-1C5E-DE16-F41D-039DB08E5206}"/>
          </ac:picMkLst>
        </pc:picChg>
      </pc:sldChg>
      <pc:sldChg chg="addSp delSp modSp mod modTransition modClrScheme addAnim delAnim modAnim chgLayout modNotes">
        <pc:chgData name="Andy Petherbridge" userId="69119507-4700-4ee6-827f-8c50a93140e8" providerId="ADAL" clId="{C34EE570-D5DD-487D-968B-347C7863F1EA}" dt="2023-08-03T10:38:09.886" v="1202"/>
        <pc:sldMkLst>
          <pc:docMk/>
          <pc:sldMk cId="3860008396" sldId="2145707316"/>
        </pc:sldMkLst>
        <pc:spChg chg="add del mod">
          <ac:chgData name="Andy Petherbridge" userId="69119507-4700-4ee6-827f-8c50a93140e8" providerId="ADAL" clId="{C34EE570-D5DD-487D-968B-347C7863F1EA}" dt="2023-08-03T10:28:44.357" v="1182" actId="6264"/>
          <ac:spMkLst>
            <pc:docMk/>
            <pc:sldMk cId="3860008396" sldId="2145707316"/>
            <ac:spMk id="3" creationId="{F2695DAD-09A7-989A-8DD7-01B6DA39FBE8}"/>
          </ac:spMkLst>
        </pc:spChg>
        <pc:spChg chg="mod ord">
          <ac:chgData name="Andy Petherbridge" userId="69119507-4700-4ee6-827f-8c50a93140e8" providerId="ADAL" clId="{C34EE570-D5DD-487D-968B-347C7863F1EA}" dt="2023-08-03T10:29:00.362" v="1187" actId="1076"/>
          <ac:spMkLst>
            <pc:docMk/>
            <pc:sldMk cId="3860008396" sldId="2145707316"/>
            <ac:spMk id="4" creationId="{E7178875-4657-E67C-19BD-3505C7828112}"/>
          </ac:spMkLst>
        </pc:spChg>
        <pc:spChg chg="add del mod">
          <ac:chgData name="Andy Petherbridge" userId="69119507-4700-4ee6-827f-8c50a93140e8" providerId="ADAL" clId="{C34EE570-D5DD-487D-968B-347C7863F1EA}" dt="2023-08-03T07:36:27.930" v="107" actId="478"/>
          <ac:spMkLst>
            <pc:docMk/>
            <pc:sldMk cId="3860008396" sldId="2145707316"/>
            <ac:spMk id="5" creationId="{4015E7CE-E7AF-72E2-A084-F4A3909455CC}"/>
          </ac:spMkLst>
        </pc:spChg>
        <pc:spChg chg="add del mod">
          <ac:chgData name="Andy Petherbridge" userId="69119507-4700-4ee6-827f-8c50a93140e8" providerId="ADAL" clId="{C34EE570-D5DD-487D-968B-347C7863F1EA}" dt="2023-08-03T10:28:44.357" v="1182" actId="6264"/>
          <ac:spMkLst>
            <pc:docMk/>
            <pc:sldMk cId="3860008396" sldId="2145707316"/>
            <ac:spMk id="5" creationId="{FA560E54-AFA5-62E3-F0E9-823A9CCA76CB}"/>
          </ac:spMkLst>
        </pc:spChg>
        <pc:spChg chg="add del mod">
          <ac:chgData name="Andy Petherbridge" userId="69119507-4700-4ee6-827f-8c50a93140e8" providerId="ADAL" clId="{C34EE570-D5DD-487D-968B-347C7863F1EA}" dt="2023-08-03T10:28:44.357" v="1182" actId="6264"/>
          <ac:spMkLst>
            <pc:docMk/>
            <pc:sldMk cId="3860008396" sldId="2145707316"/>
            <ac:spMk id="6" creationId="{2D20BF00-BFB6-F9EB-C662-8DACEB3C0F39}"/>
          </ac:spMkLst>
        </pc:spChg>
        <pc:spChg chg="add del mod ord">
          <ac:chgData name="Andy Petherbridge" userId="69119507-4700-4ee6-827f-8c50a93140e8" providerId="ADAL" clId="{C34EE570-D5DD-487D-968B-347C7863F1EA}" dt="2023-08-03T10:28:43.443" v="1180" actId="700"/>
          <ac:spMkLst>
            <pc:docMk/>
            <pc:sldMk cId="3860008396" sldId="2145707316"/>
            <ac:spMk id="7" creationId="{6293A080-9938-09C6-3FE6-6FA7912E622B}"/>
          </ac:spMkLst>
        </pc:spChg>
        <pc:spChg chg="add del mod">
          <ac:chgData name="Andy Petherbridge" userId="69119507-4700-4ee6-827f-8c50a93140e8" providerId="ADAL" clId="{C34EE570-D5DD-487D-968B-347C7863F1EA}" dt="2023-08-03T07:36:26.699" v="104" actId="478"/>
          <ac:spMkLst>
            <pc:docMk/>
            <pc:sldMk cId="3860008396" sldId="2145707316"/>
            <ac:spMk id="9" creationId="{3DCBC7D8-4CBE-421F-D9D0-ADB42552CD5B}"/>
          </ac:spMkLst>
        </pc:spChg>
        <pc:spChg chg="add del mod">
          <ac:chgData name="Andy Petherbridge" userId="69119507-4700-4ee6-827f-8c50a93140e8" providerId="ADAL" clId="{C34EE570-D5DD-487D-968B-347C7863F1EA}" dt="2023-08-03T10:28:42.911" v="1179" actId="478"/>
          <ac:spMkLst>
            <pc:docMk/>
            <pc:sldMk cId="3860008396" sldId="2145707316"/>
            <ac:spMk id="9" creationId="{B72F29B8-381F-FAC7-A1B4-E67F5F268818}"/>
          </ac:spMkLst>
        </pc:spChg>
        <pc:spChg chg="add del mod ord">
          <ac:chgData name="Andy Petherbridge" userId="69119507-4700-4ee6-827f-8c50a93140e8" providerId="ADAL" clId="{C34EE570-D5DD-487D-968B-347C7863F1EA}" dt="2023-08-03T10:29:04.637" v="1188" actId="14100"/>
          <ac:spMkLst>
            <pc:docMk/>
            <pc:sldMk cId="3860008396" sldId="2145707316"/>
            <ac:spMk id="10" creationId="{EA0D9E3F-0802-86E5-9006-D4D04D08E810}"/>
          </ac:spMkLst>
        </pc:spChg>
        <pc:spChg chg="add del mod">
          <ac:chgData name="Andy Petherbridge" userId="69119507-4700-4ee6-827f-8c50a93140e8" providerId="ADAL" clId="{C34EE570-D5DD-487D-968B-347C7863F1EA}" dt="2023-08-03T07:37:30.609" v="112" actId="931"/>
          <ac:spMkLst>
            <pc:docMk/>
            <pc:sldMk cId="3860008396" sldId="2145707316"/>
            <ac:spMk id="12" creationId="{65772C31-072D-9DAB-4494-183AB1CBD6B1}"/>
          </ac:spMkLst>
        </pc:spChg>
        <pc:picChg chg="mod">
          <ac:chgData name="Andy Petherbridge" userId="69119507-4700-4ee6-827f-8c50a93140e8" providerId="ADAL" clId="{C34EE570-D5DD-487D-968B-347C7863F1EA}" dt="2023-08-03T10:07:48.731" v="1100" actId="962"/>
          <ac:picMkLst>
            <pc:docMk/>
            <pc:sldMk cId="3860008396" sldId="2145707316"/>
            <ac:picMk id="2" creationId="{ADA4B87B-DD48-67CE-3392-DCCD6FC1C2DD}"/>
          </ac:picMkLst>
        </pc:picChg>
        <pc:picChg chg="add del mod">
          <ac:chgData name="Andy Petherbridge" userId="69119507-4700-4ee6-827f-8c50a93140e8" providerId="ADAL" clId="{C34EE570-D5DD-487D-968B-347C7863F1EA}" dt="2023-08-03T07:36:27.334" v="106"/>
          <ac:picMkLst>
            <pc:docMk/>
            <pc:sldMk cId="3860008396" sldId="2145707316"/>
            <ac:picMk id="6" creationId="{D24C3107-9D53-9D7F-1551-9978DE546EC7}"/>
          </ac:picMkLst>
        </pc:picChg>
        <pc:picChg chg="add del mod">
          <ac:chgData name="Andy Petherbridge" userId="69119507-4700-4ee6-827f-8c50a93140e8" providerId="ADAL" clId="{C34EE570-D5DD-487D-968B-347C7863F1EA}" dt="2023-08-03T07:37:19.307" v="111" actId="478"/>
          <ac:picMkLst>
            <pc:docMk/>
            <pc:sldMk cId="3860008396" sldId="2145707316"/>
            <ac:picMk id="8" creationId="{C95490B3-08F0-49B8-46FD-ECCCBD0339F9}"/>
          </ac:picMkLst>
        </pc:picChg>
        <pc:picChg chg="add del mod ord">
          <ac:chgData name="Andy Petherbridge" userId="69119507-4700-4ee6-827f-8c50a93140e8" providerId="ADAL" clId="{C34EE570-D5DD-487D-968B-347C7863F1EA}" dt="2023-08-03T10:28:44.793" v="1183" actId="700"/>
          <ac:picMkLst>
            <pc:docMk/>
            <pc:sldMk cId="3860008396" sldId="2145707316"/>
            <ac:picMk id="14" creationId="{207B5CA2-5610-6843-A755-30B838BE1F19}"/>
          </ac:picMkLst>
        </pc:picChg>
      </pc:sldChg>
      <pc:sldChg chg="add del modNotes">
        <pc:chgData name="Andy Petherbridge" userId="69119507-4700-4ee6-827f-8c50a93140e8" providerId="ADAL" clId="{C34EE570-D5DD-487D-968B-347C7863F1EA}" dt="2023-08-03T10:30:03.037" v="1191" actId="47"/>
        <pc:sldMkLst>
          <pc:docMk/>
          <pc:sldMk cId="1148640896" sldId="2145707317"/>
        </pc:sldMkLst>
      </pc:sldChg>
      <pc:sldChg chg="addSp delSp modSp new mod modTransition modClrScheme modAnim chgLayout">
        <pc:chgData name="Andy Petherbridge" userId="69119507-4700-4ee6-827f-8c50a93140e8" providerId="ADAL" clId="{C34EE570-D5DD-487D-968B-347C7863F1EA}" dt="2023-08-03T09:24:57.379" v="436"/>
        <pc:sldMkLst>
          <pc:docMk/>
          <pc:sldMk cId="1328341007" sldId="2145707318"/>
        </pc:sldMkLst>
        <pc:spChg chg="mod ord">
          <ac:chgData name="Andy Petherbridge" userId="69119507-4700-4ee6-827f-8c50a93140e8" providerId="ADAL" clId="{C34EE570-D5DD-487D-968B-347C7863F1EA}" dt="2023-08-03T09:22:26.889" v="250" actId="700"/>
          <ac:spMkLst>
            <pc:docMk/>
            <pc:sldMk cId="1328341007" sldId="2145707318"/>
            <ac:spMk id="2" creationId="{5FF7EEC2-19F5-73EB-D9DB-ECA7006D7C90}"/>
          </ac:spMkLst>
        </pc:spChg>
        <pc:spChg chg="add del mod ord">
          <ac:chgData name="Andy Petherbridge" userId="69119507-4700-4ee6-827f-8c50a93140e8" providerId="ADAL" clId="{C34EE570-D5DD-487D-968B-347C7863F1EA}" dt="2023-08-03T09:22:26.889" v="250" actId="700"/>
          <ac:spMkLst>
            <pc:docMk/>
            <pc:sldMk cId="1328341007" sldId="2145707318"/>
            <ac:spMk id="3" creationId="{AEFDF348-9F67-712D-F2C1-7778594D3CA3}"/>
          </ac:spMkLst>
        </pc:spChg>
        <pc:spChg chg="add del mod ord">
          <ac:chgData name="Andy Petherbridge" userId="69119507-4700-4ee6-827f-8c50a93140e8" providerId="ADAL" clId="{C34EE570-D5DD-487D-968B-347C7863F1EA}" dt="2023-08-03T09:22:26.889" v="250" actId="700"/>
          <ac:spMkLst>
            <pc:docMk/>
            <pc:sldMk cId="1328341007" sldId="2145707318"/>
            <ac:spMk id="4" creationId="{862569A2-ED25-3CB4-D9DE-B7F6981BE40D}"/>
          </ac:spMkLst>
        </pc:spChg>
        <pc:spChg chg="add del mod ord">
          <ac:chgData name="Andy Petherbridge" userId="69119507-4700-4ee6-827f-8c50a93140e8" providerId="ADAL" clId="{C34EE570-D5DD-487D-968B-347C7863F1EA}" dt="2023-08-03T09:22:26.889" v="250" actId="700"/>
          <ac:spMkLst>
            <pc:docMk/>
            <pc:sldMk cId="1328341007" sldId="2145707318"/>
            <ac:spMk id="5" creationId="{5962BC00-5124-A910-BA50-33CD06B3EEA2}"/>
          </ac:spMkLst>
        </pc:spChg>
        <pc:spChg chg="add mod ord">
          <ac:chgData name="Andy Petherbridge" userId="69119507-4700-4ee6-827f-8c50a93140e8" providerId="ADAL" clId="{C34EE570-D5DD-487D-968B-347C7863F1EA}" dt="2023-08-03T09:22:51.311" v="290" actId="20577"/>
          <ac:spMkLst>
            <pc:docMk/>
            <pc:sldMk cId="1328341007" sldId="2145707318"/>
            <ac:spMk id="6" creationId="{A1839F09-86ED-F168-D1DC-E91722F3C19B}"/>
          </ac:spMkLst>
        </pc:spChg>
        <pc:spChg chg="add mod ord">
          <ac:chgData name="Andy Petherbridge" userId="69119507-4700-4ee6-827f-8c50a93140e8" providerId="ADAL" clId="{C34EE570-D5DD-487D-968B-347C7863F1EA}" dt="2023-08-03T09:22:56.441" v="308" actId="20577"/>
          <ac:spMkLst>
            <pc:docMk/>
            <pc:sldMk cId="1328341007" sldId="2145707318"/>
            <ac:spMk id="7" creationId="{E6E38932-6206-623A-058C-82BF562408A6}"/>
          </ac:spMkLst>
        </pc:spChg>
        <pc:spChg chg="add mod ord">
          <ac:chgData name="Andy Petherbridge" userId="69119507-4700-4ee6-827f-8c50a93140e8" providerId="ADAL" clId="{C34EE570-D5DD-487D-968B-347C7863F1EA}" dt="2023-08-03T09:23:24.567" v="374" actId="20577"/>
          <ac:spMkLst>
            <pc:docMk/>
            <pc:sldMk cId="1328341007" sldId="2145707318"/>
            <ac:spMk id="8" creationId="{23379442-7713-5BCD-C9CE-C5EA257064B6}"/>
          </ac:spMkLst>
        </pc:spChg>
        <pc:spChg chg="add mod ord">
          <ac:chgData name="Andy Petherbridge" userId="69119507-4700-4ee6-827f-8c50a93140e8" providerId="ADAL" clId="{C34EE570-D5DD-487D-968B-347C7863F1EA}" dt="2023-08-03T09:23:29.634" v="394" actId="20577"/>
          <ac:spMkLst>
            <pc:docMk/>
            <pc:sldMk cId="1328341007" sldId="2145707318"/>
            <ac:spMk id="9" creationId="{1FB316E3-B51C-A4FE-64BB-09369C2BEF4D}"/>
          </ac:spMkLst>
        </pc:spChg>
        <pc:spChg chg="add mod ord">
          <ac:chgData name="Andy Petherbridge" userId="69119507-4700-4ee6-827f-8c50a93140e8" providerId="ADAL" clId="{C34EE570-D5DD-487D-968B-347C7863F1EA}" dt="2023-08-03T09:23:45.224" v="427" actId="1076"/>
          <ac:spMkLst>
            <pc:docMk/>
            <pc:sldMk cId="1328341007" sldId="2145707318"/>
            <ac:spMk id="10" creationId="{3A1E9269-8A08-1ACB-E4C1-12DC85B5D2AD}"/>
          </ac:spMkLst>
        </pc:spChg>
        <pc:spChg chg="add mod ord">
          <ac:chgData name="Andy Petherbridge" userId="69119507-4700-4ee6-827f-8c50a93140e8" providerId="ADAL" clId="{C34EE570-D5DD-487D-968B-347C7863F1EA}" dt="2023-08-03T09:22:34.826" v="261" actId="20577"/>
          <ac:spMkLst>
            <pc:docMk/>
            <pc:sldMk cId="1328341007" sldId="2145707318"/>
            <ac:spMk id="11" creationId="{3DB74328-8CB1-7EC3-4776-A728D4A12E1C}"/>
          </ac:spMkLst>
        </pc:spChg>
        <pc:spChg chg="add mod ord">
          <ac:chgData name="Andy Petherbridge" userId="69119507-4700-4ee6-827f-8c50a93140e8" providerId="ADAL" clId="{C34EE570-D5DD-487D-968B-347C7863F1EA}" dt="2023-08-03T09:22:45.351" v="285" actId="20577"/>
          <ac:spMkLst>
            <pc:docMk/>
            <pc:sldMk cId="1328341007" sldId="2145707318"/>
            <ac:spMk id="12" creationId="{5B1F9E37-C3D3-174D-8A72-84462B422D8F}"/>
          </ac:spMkLst>
        </pc:spChg>
        <pc:spChg chg="add mod ord">
          <ac:chgData name="Andy Petherbridge" userId="69119507-4700-4ee6-827f-8c50a93140e8" providerId="ADAL" clId="{C34EE570-D5DD-487D-968B-347C7863F1EA}" dt="2023-08-03T09:23:03.120" v="322" actId="20577"/>
          <ac:spMkLst>
            <pc:docMk/>
            <pc:sldMk cId="1328341007" sldId="2145707318"/>
            <ac:spMk id="13" creationId="{EAE74FBF-65C9-DBEA-B21F-9373D42036D8}"/>
          </ac:spMkLst>
        </pc:spChg>
        <pc:spChg chg="add mod ord">
          <ac:chgData name="Andy Petherbridge" userId="69119507-4700-4ee6-827f-8c50a93140e8" providerId="ADAL" clId="{C34EE570-D5DD-487D-968B-347C7863F1EA}" dt="2023-08-03T09:23:07.096" v="344" actId="27636"/>
          <ac:spMkLst>
            <pc:docMk/>
            <pc:sldMk cId="1328341007" sldId="2145707318"/>
            <ac:spMk id="14" creationId="{F3CE4CCC-3345-5A51-BD3D-8D6A6FAB28C6}"/>
          </ac:spMkLst>
        </pc:spChg>
        <pc:spChg chg="add mod ord">
          <ac:chgData name="Andy Petherbridge" userId="69119507-4700-4ee6-827f-8c50a93140e8" providerId="ADAL" clId="{C34EE570-D5DD-487D-968B-347C7863F1EA}" dt="2023-08-03T09:23:16.633" v="357" actId="20577"/>
          <ac:spMkLst>
            <pc:docMk/>
            <pc:sldMk cId="1328341007" sldId="2145707318"/>
            <ac:spMk id="15" creationId="{AA66B26A-A883-3A13-295F-4E85F020AF23}"/>
          </ac:spMkLst>
        </pc:spChg>
        <pc:picChg chg="add mod">
          <ac:chgData name="Andy Petherbridge" userId="69119507-4700-4ee6-827f-8c50a93140e8" providerId="ADAL" clId="{C34EE570-D5DD-487D-968B-347C7863F1EA}" dt="2023-08-03T09:23:50.063" v="428" actId="1076"/>
          <ac:picMkLst>
            <pc:docMk/>
            <pc:sldMk cId="1328341007" sldId="2145707318"/>
            <ac:picMk id="16" creationId="{CD5B76DE-9EFA-9C9A-BB3A-CA113227BC39}"/>
          </ac:picMkLst>
        </pc:picChg>
      </pc:sldChg>
      <pc:sldMasterChg chg="delSldLayout modSldLayout">
        <pc:chgData name="Andy Petherbridge" userId="69119507-4700-4ee6-827f-8c50a93140e8" providerId="ADAL" clId="{C34EE570-D5DD-487D-968B-347C7863F1EA}" dt="2023-08-03T07:29:13.798" v="82" actId="1362"/>
        <pc:sldMasterMkLst>
          <pc:docMk/>
          <pc:sldMasterMk cId="945044896" sldId="2147483773"/>
        </pc:sldMasterMkLst>
        <pc:sldLayoutChg chg="del">
          <pc:chgData name="Andy Petherbridge" userId="69119507-4700-4ee6-827f-8c50a93140e8" providerId="ADAL" clId="{C34EE570-D5DD-487D-968B-347C7863F1EA}" dt="2023-08-03T06:58:09.218" v="23" actId="2696"/>
          <pc:sldLayoutMkLst>
            <pc:docMk/>
            <pc:sldMasterMk cId="945044896" sldId="2147483773"/>
            <pc:sldLayoutMk cId="2412778066" sldId="2147483719"/>
          </pc:sldLayoutMkLst>
        </pc:sldLayoutChg>
        <pc:sldLayoutChg chg="del">
          <pc:chgData name="Andy Petherbridge" userId="69119507-4700-4ee6-827f-8c50a93140e8" providerId="ADAL" clId="{C34EE570-D5DD-487D-968B-347C7863F1EA}" dt="2023-08-03T07:11:38.334" v="37" actId="2696"/>
          <pc:sldLayoutMkLst>
            <pc:docMk/>
            <pc:sldMasterMk cId="945044896" sldId="2147483773"/>
            <pc:sldLayoutMk cId="1266616714" sldId="2147483814"/>
          </pc:sldLayoutMkLst>
        </pc:sldLayoutChg>
        <pc:sldLayoutChg chg="del">
          <pc:chgData name="Andy Petherbridge" userId="69119507-4700-4ee6-827f-8c50a93140e8" providerId="ADAL" clId="{C34EE570-D5DD-487D-968B-347C7863F1EA}" dt="2023-08-03T07:10:49.622" v="34" actId="2696"/>
          <pc:sldLayoutMkLst>
            <pc:docMk/>
            <pc:sldMasterMk cId="945044896" sldId="2147483773"/>
            <pc:sldLayoutMk cId="1271482885" sldId="2147483815"/>
          </pc:sldLayoutMkLst>
        </pc:sldLayoutChg>
        <pc:sldLayoutChg chg="del">
          <pc:chgData name="Andy Petherbridge" userId="69119507-4700-4ee6-827f-8c50a93140e8" providerId="ADAL" clId="{C34EE570-D5DD-487D-968B-347C7863F1EA}" dt="2023-08-03T06:57:45.962" v="22" actId="2696"/>
          <pc:sldLayoutMkLst>
            <pc:docMk/>
            <pc:sldMasterMk cId="945044896" sldId="2147483773"/>
            <pc:sldLayoutMk cId="2766456805" sldId="2147483817"/>
          </pc:sldLayoutMkLst>
        </pc:sldLayoutChg>
        <pc:sldLayoutChg chg="del">
          <pc:chgData name="Andy Petherbridge" userId="69119507-4700-4ee6-827f-8c50a93140e8" providerId="ADAL" clId="{C34EE570-D5DD-487D-968B-347C7863F1EA}" dt="2023-08-03T07:10:31.561" v="31" actId="2696"/>
          <pc:sldLayoutMkLst>
            <pc:docMk/>
            <pc:sldMasterMk cId="945044896" sldId="2147483773"/>
            <pc:sldLayoutMk cId="123167366" sldId="2147483824"/>
          </pc:sldLayoutMkLst>
        </pc:sldLayoutChg>
        <pc:sldLayoutChg chg="modSp mod">
          <pc:chgData name="Andy Petherbridge" userId="69119507-4700-4ee6-827f-8c50a93140e8" providerId="ADAL" clId="{C34EE570-D5DD-487D-968B-347C7863F1EA}" dt="2023-08-03T07:29:13.798" v="82" actId="1362"/>
          <pc:sldLayoutMkLst>
            <pc:docMk/>
            <pc:sldMasterMk cId="945044896" sldId="2147483773"/>
            <pc:sldLayoutMk cId="4243720512" sldId="2147483826"/>
          </pc:sldLayoutMkLst>
          <pc:picChg chg="mod">
            <ac:chgData name="Andy Petherbridge" userId="69119507-4700-4ee6-827f-8c50a93140e8" providerId="ADAL" clId="{C34EE570-D5DD-487D-968B-347C7863F1EA}" dt="2023-08-03T07:29:13.798" v="82" actId="1362"/>
            <ac:picMkLst>
              <pc:docMk/>
              <pc:sldMasterMk cId="945044896" sldId="2147483773"/>
              <pc:sldLayoutMk cId="4243720512" sldId="2147483826"/>
              <ac:picMk id="6" creationId="{EBB79D01-2A70-DAF1-6A65-BC0424C2FEEC}"/>
            </ac:picMkLst>
          </pc:picChg>
        </pc:sldLayoutChg>
        <pc:sldLayoutChg chg="del">
          <pc:chgData name="Andy Petherbridge" userId="69119507-4700-4ee6-827f-8c50a93140e8" providerId="ADAL" clId="{C34EE570-D5DD-487D-968B-347C7863F1EA}" dt="2023-08-03T07:11:13.903" v="36" actId="2696"/>
          <pc:sldLayoutMkLst>
            <pc:docMk/>
            <pc:sldMasterMk cId="945044896" sldId="2147483773"/>
            <pc:sldLayoutMk cId="2287011239" sldId="2147483827"/>
          </pc:sldLayoutMkLst>
        </pc:sldLayoutChg>
        <pc:sldLayoutChg chg="del">
          <pc:chgData name="Andy Petherbridge" userId="69119507-4700-4ee6-827f-8c50a93140e8" providerId="ADAL" clId="{C34EE570-D5DD-487D-968B-347C7863F1EA}" dt="2023-08-03T06:57:41.260" v="20" actId="2696"/>
          <pc:sldLayoutMkLst>
            <pc:docMk/>
            <pc:sldMasterMk cId="945044896" sldId="2147483773"/>
            <pc:sldLayoutMk cId="1909195014" sldId="2147483833"/>
          </pc:sldLayoutMkLst>
        </pc:sldLayoutChg>
        <pc:sldLayoutChg chg="del">
          <pc:chgData name="Andy Petherbridge" userId="69119507-4700-4ee6-827f-8c50a93140e8" providerId="ADAL" clId="{C34EE570-D5DD-487D-968B-347C7863F1EA}" dt="2023-08-03T06:57:43.192" v="21" actId="2696"/>
          <pc:sldLayoutMkLst>
            <pc:docMk/>
            <pc:sldMasterMk cId="945044896" sldId="2147483773"/>
            <pc:sldLayoutMk cId="4218441287" sldId="2147483834"/>
          </pc:sldLayoutMkLst>
        </pc:sldLayoutChg>
        <pc:sldLayoutChg chg="modSp mod">
          <pc:chgData name="Andy Petherbridge" userId="69119507-4700-4ee6-827f-8c50a93140e8" providerId="ADAL" clId="{C34EE570-D5DD-487D-968B-347C7863F1EA}" dt="2023-08-03T06:56:38.556" v="19" actId="167"/>
          <pc:sldLayoutMkLst>
            <pc:docMk/>
            <pc:sldMasterMk cId="945044896" sldId="2147483773"/>
            <pc:sldLayoutMk cId="461523377" sldId="2147483924"/>
          </pc:sldLayoutMkLst>
          <pc:picChg chg="ord">
            <ac:chgData name="Andy Petherbridge" userId="69119507-4700-4ee6-827f-8c50a93140e8" providerId="ADAL" clId="{C34EE570-D5DD-487D-968B-347C7863F1EA}" dt="2023-08-03T06:56:38.556" v="19" actId="167"/>
            <ac:picMkLst>
              <pc:docMk/>
              <pc:sldMasterMk cId="945044896" sldId="2147483773"/>
              <pc:sldLayoutMk cId="461523377" sldId="2147483924"/>
              <ac:picMk id="6" creationId="{76D92FD5-08EA-6BC8-29BC-BCF5EEFE18AA}"/>
            </ac:picMkLst>
          </pc:picChg>
        </pc:sldLayoutChg>
        <pc:sldLayoutChg chg="del">
          <pc:chgData name="Andy Petherbridge" userId="69119507-4700-4ee6-827f-8c50a93140e8" providerId="ADAL" clId="{C34EE570-D5DD-487D-968B-347C7863F1EA}" dt="2023-08-03T07:10:18.904" v="29" actId="2696"/>
          <pc:sldLayoutMkLst>
            <pc:docMk/>
            <pc:sldMasterMk cId="945044896" sldId="2147483773"/>
            <pc:sldLayoutMk cId="1256846824" sldId="2147483930"/>
          </pc:sldLayoutMkLst>
        </pc:sldLayoutChg>
        <pc:sldLayoutChg chg="del">
          <pc:chgData name="Andy Petherbridge" userId="69119507-4700-4ee6-827f-8c50a93140e8" providerId="ADAL" clId="{C34EE570-D5DD-487D-968B-347C7863F1EA}" dt="2023-08-03T07:11:10.208" v="35" actId="2696"/>
          <pc:sldLayoutMkLst>
            <pc:docMk/>
            <pc:sldMasterMk cId="945044896" sldId="2147483773"/>
            <pc:sldLayoutMk cId="1573326900" sldId="2147483931"/>
          </pc:sldLayoutMkLst>
        </pc:sldLayoutChg>
        <pc:sldLayoutChg chg="del">
          <pc:chgData name="Andy Petherbridge" userId="69119507-4700-4ee6-827f-8c50a93140e8" providerId="ADAL" clId="{C34EE570-D5DD-487D-968B-347C7863F1EA}" dt="2023-08-03T07:10:34.676" v="32" actId="2696"/>
          <pc:sldLayoutMkLst>
            <pc:docMk/>
            <pc:sldMasterMk cId="945044896" sldId="2147483773"/>
            <pc:sldLayoutMk cId="2841820433" sldId="2147483933"/>
          </pc:sldLayoutMkLst>
        </pc:sldLayoutChg>
        <pc:sldLayoutChg chg="del">
          <pc:chgData name="Andy Petherbridge" userId="69119507-4700-4ee6-827f-8c50a93140e8" providerId="ADAL" clId="{C34EE570-D5DD-487D-968B-347C7863F1EA}" dt="2023-08-03T07:10:38.621" v="33" actId="2696"/>
          <pc:sldLayoutMkLst>
            <pc:docMk/>
            <pc:sldMasterMk cId="945044896" sldId="2147483773"/>
            <pc:sldLayoutMk cId="4038698980" sldId="2147483938"/>
          </pc:sldLayoutMkLst>
        </pc:sldLayoutChg>
        <pc:sldLayoutChg chg="del">
          <pc:chgData name="Andy Petherbridge" userId="69119507-4700-4ee6-827f-8c50a93140e8" providerId="ADAL" clId="{C34EE570-D5DD-487D-968B-347C7863F1EA}" dt="2023-08-03T07:10:24.873" v="30" actId="2696"/>
          <pc:sldLayoutMkLst>
            <pc:docMk/>
            <pc:sldMasterMk cId="945044896" sldId="2147483773"/>
            <pc:sldLayoutMk cId="110834922" sldId="2147483940"/>
          </pc:sldLayoutMkLst>
        </pc:sldLayoutChg>
      </pc:sldMaster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CA2EEC95-64DF-BC69-FC71-A682B404867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9611872-9401-5D00-CCCA-46DDE0B8B9C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3C6D816-94D6-40FC-B977-F8A94C7E4824}" type="datetimeFigureOut">
              <a:rPr lang="en-GB" smtClean="0"/>
              <a:t>03/08/2023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6056112-4593-5EC1-B7DA-2B07022F7AC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19C22BD-2C7D-A062-42A2-EA161F716A2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00EB188-56CE-4FCB-8130-436851797F6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6218160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EED4C3-48B6-4E4A-9B0F-8051E56348DC}" type="datetimeFigureOut">
              <a:rPr lang="en-GB" smtClean="0"/>
              <a:t>03/08/2023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A4EC7EF-95E1-3D44-A982-BC7A3E9C617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016331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4EC7EF-95E1-3D44-A982-BC7A3E9C617E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7575609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1689248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6951417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8714416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2103572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597417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380736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4EC7EF-95E1-3D44-A982-BC7A3E9C617E}" type="slidenum">
              <a:rPr lang="en-GB" smtClean="0"/>
              <a:t>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415133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4EC7EF-95E1-3D44-A982-BC7A3E9C617E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252505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778900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3320839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2150141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4604271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4EC7EF-95E1-3D44-A982-BC7A3E9C617E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4933235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6096286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49954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4" Type="http://schemas.openxmlformats.org/officeDocument/2006/relationships/image" Target="../media/image11.svg"/><Relationship Id="rId9" Type="http://schemas.openxmlformats.org/officeDocument/2006/relationships/image" Target="../media/image2.png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ront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!!Background" descr="A picture containing icon&#10;&#10;Description automatically generated">
            <a:extLst>
              <a:ext uri="{FF2B5EF4-FFF2-40B4-BE49-F238E27FC236}">
                <a16:creationId xmlns:a16="http://schemas.microsoft.com/office/drawing/2014/main" id="{598E9D71-498A-0294-DB92-FA8A45963CA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30720" y="-508517"/>
            <a:ext cx="11319578" cy="8005665"/>
          </a:xfrm>
          <a:prstGeom prst="rect">
            <a:avLst/>
          </a:prstGeom>
        </p:spPr>
      </p:pic>
      <p:sp>
        <p:nvSpPr>
          <p:cNvPr id="2" name="!!Title">
            <a:extLst>
              <a:ext uri="{FF2B5EF4-FFF2-40B4-BE49-F238E27FC236}">
                <a16:creationId xmlns:a16="http://schemas.microsoft.com/office/drawing/2014/main" id="{7CD054BE-B63C-B248-A010-D04767679CD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32000" y="1002268"/>
            <a:ext cx="4643853" cy="2507695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algn="l">
              <a:defRPr sz="5400" b="1" spc="-30" baseline="0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Presentation title</a:t>
            </a:r>
          </a:p>
        </p:txBody>
      </p:sp>
      <p:sp>
        <p:nvSpPr>
          <p:cNvPr id="3" name="!!Subtitle">
            <a:extLst>
              <a:ext uri="{FF2B5EF4-FFF2-40B4-BE49-F238E27FC236}">
                <a16:creationId xmlns:a16="http://schemas.microsoft.com/office/drawing/2014/main" id="{AEB3AB80-4EA2-FC4A-9654-92EF4DFF45D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32000" y="3600000"/>
            <a:ext cx="7973051" cy="1024967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buNone/>
              <a:defRPr sz="2800">
                <a:solidFill>
                  <a:schemeClr val="accent6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edit Master subtitle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80857E-40D1-074A-8CBC-E3E38E6957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3002280" cy="365125"/>
          </a:xfrm>
          <a:prstGeom prst="rect">
            <a:avLst/>
          </a:prstGeom>
        </p:spPr>
        <p:txBody>
          <a:bodyPr/>
          <a:lstStyle/>
          <a:p>
            <a:fld id="{B8B67EA4-DCE3-FB49-A794-A4595EF638BC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11" name="!!Presenter">
            <a:extLst>
              <a:ext uri="{FF2B5EF4-FFF2-40B4-BE49-F238E27FC236}">
                <a16:creationId xmlns:a16="http://schemas.microsoft.com/office/drawing/2014/main" id="{78E63D1E-5669-124C-90CA-03B13A7D7AE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32000" y="5760000"/>
            <a:ext cx="6259513" cy="488950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>
                <a:solidFill>
                  <a:schemeClr val="accent6"/>
                </a:solidFill>
              </a:defRPr>
            </a:lvl1pPr>
            <a:lvl2pPr marL="357188" indent="0">
              <a:buNone/>
              <a:defRPr>
                <a:solidFill>
                  <a:schemeClr val="accent2"/>
                </a:solidFill>
              </a:defRPr>
            </a:lvl2pPr>
            <a:lvl3pPr marL="714375" indent="0">
              <a:buNone/>
              <a:defRPr>
                <a:solidFill>
                  <a:schemeClr val="accent2"/>
                </a:solidFill>
              </a:defRPr>
            </a:lvl3pPr>
            <a:lvl4pPr marL="1081087" indent="0">
              <a:buNone/>
              <a:defRPr>
                <a:solidFill>
                  <a:schemeClr val="accent2"/>
                </a:solidFill>
              </a:defRPr>
            </a:lvl4pPr>
            <a:lvl5pPr marL="1438275" indent="0">
              <a:buNone/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pic>
        <p:nvPicPr>
          <p:cNvPr id="9" name="!!NHSElogo" descr="Logo&#10;&#10;Description automatically generated">
            <a:extLst>
              <a:ext uri="{FF2B5EF4-FFF2-40B4-BE49-F238E27FC236}">
                <a16:creationId xmlns:a16="http://schemas.microsoft.com/office/drawing/2014/main" id="{28D04FEF-6120-D9DF-6018-2393FD137B8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51045" y="364425"/>
            <a:ext cx="1208955" cy="979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45425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Breaker Heading1-Blue-DarkBlue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30C3909-1482-1013-E118-A2CE0A1DD3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686C9C2-DC55-7944-8ED5-BCEF416D53F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82932" y="2520000"/>
            <a:ext cx="6948488" cy="96361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6000" b="1">
                <a:solidFill>
                  <a:schemeClr val="tx1"/>
                </a:solidFill>
              </a:defRPr>
            </a:lvl1pPr>
            <a:lvl2pPr marL="357188" indent="0">
              <a:buNone/>
              <a:defRPr>
                <a:solidFill>
                  <a:schemeClr val="tx1"/>
                </a:solidFill>
              </a:defRPr>
            </a:lvl2pPr>
            <a:lvl3pPr marL="714375" indent="0">
              <a:buNone/>
              <a:defRPr>
                <a:solidFill>
                  <a:schemeClr val="tx1"/>
                </a:solidFill>
              </a:defRPr>
            </a:lvl3pPr>
            <a:lvl4pPr marL="1081087" indent="0">
              <a:buNone/>
              <a:defRPr>
                <a:solidFill>
                  <a:schemeClr val="tx1"/>
                </a:solidFill>
              </a:defRPr>
            </a:lvl4pPr>
            <a:lvl5pPr marL="1438275" indent="0">
              <a:buNone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GB" dirty="0"/>
              <a:t>Breaker heading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810A3391-0472-724C-8E32-AA7421F01EE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82932" y="3564000"/>
            <a:ext cx="3890150" cy="89693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  <a:lvl2pPr marL="357188" indent="0">
              <a:buNone/>
              <a:defRPr/>
            </a:lvl2pPr>
            <a:lvl3pPr marL="714375" indent="0">
              <a:buNone/>
              <a:defRPr/>
            </a:lvl3pPr>
            <a:lvl4pPr marL="1081087" indent="0">
              <a:buNone/>
              <a:defRPr/>
            </a:lvl4pPr>
            <a:lvl5pPr marL="1438275" indent="0">
              <a:buNone/>
              <a:defRPr/>
            </a:lvl5pPr>
          </a:lstStyle>
          <a:p>
            <a:pPr lvl="0"/>
            <a:r>
              <a:rPr lang="en-GB" dirty="0"/>
              <a:t>Section subhead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262997B-3AAD-0D48-95DC-60BECBF9FEF6}"/>
              </a:ext>
            </a:extLst>
          </p:cNvPr>
          <p:cNvSpPr/>
          <p:nvPr userDrawn="1"/>
        </p:nvSpPr>
        <p:spPr>
          <a:xfrm>
            <a:off x="11444644" y="6404977"/>
            <a:ext cx="37221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fld id="{BA3B713D-1FBB-0E4F-91D0-D2B735266E79}" type="slidenum">
              <a:rPr lang="en-GB" sz="1200" smtClean="0">
                <a:solidFill>
                  <a:schemeClr val="tx1"/>
                </a:solidFill>
              </a:rPr>
              <a:t>‹#›</a:t>
            </a:fld>
            <a:endParaRPr lang="en-GB" sz="1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1198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Breaker Heading1-Blue-DarkBlue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hart&#10;&#10;Description automatically generated with medium confidence">
            <a:extLst>
              <a:ext uri="{FF2B5EF4-FFF2-40B4-BE49-F238E27FC236}">
                <a16:creationId xmlns:a16="http://schemas.microsoft.com/office/drawing/2014/main" id="{0AF6C2AD-0E53-2A94-6EDF-C2BC1C35E6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16747" y="-121920"/>
            <a:ext cx="12408747" cy="6979920"/>
          </a:xfrm>
          <a:prstGeom prst="rect">
            <a:avLst/>
          </a:prstGeo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810A3391-0472-724C-8E32-AA7421F01EE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12000" y="3903218"/>
            <a:ext cx="3890150" cy="89693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  <a:lvl2pPr marL="357188" indent="0">
              <a:buNone/>
              <a:defRPr/>
            </a:lvl2pPr>
            <a:lvl3pPr marL="714375" indent="0">
              <a:buNone/>
              <a:defRPr/>
            </a:lvl3pPr>
            <a:lvl4pPr marL="1081087" indent="0">
              <a:buNone/>
              <a:defRPr/>
            </a:lvl4pPr>
            <a:lvl5pPr marL="1438275" indent="0">
              <a:buNone/>
              <a:defRPr/>
            </a:lvl5pPr>
          </a:lstStyle>
          <a:p>
            <a:pPr lvl="0"/>
            <a:r>
              <a:rPr lang="en-GB" dirty="0"/>
              <a:t>Section subhead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686C9C2-DC55-7944-8ED5-BCEF416D53F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12000" y="1917290"/>
            <a:ext cx="5685561" cy="156632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6000" b="1">
                <a:solidFill>
                  <a:schemeClr val="tx1"/>
                </a:solidFill>
              </a:defRPr>
            </a:lvl1pPr>
            <a:lvl2pPr marL="357188" indent="0">
              <a:buNone/>
              <a:defRPr>
                <a:solidFill>
                  <a:schemeClr val="tx1"/>
                </a:solidFill>
              </a:defRPr>
            </a:lvl2pPr>
            <a:lvl3pPr marL="714375" indent="0">
              <a:buNone/>
              <a:defRPr>
                <a:solidFill>
                  <a:schemeClr val="tx1"/>
                </a:solidFill>
              </a:defRPr>
            </a:lvl3pPr>
            <a:lvl4pPr marL="1081087" indent="0">
              <a:buNone/>
              <a:defRPr>
                <a:solidFill>
                  <a:schemeClr val="tx1"/>
                </a:solidFill>
              </a:defRPr>
            </a:lvl4pPr>
            <a:lvl5pPr marL="1438275" indent="0">
              <a:buNone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GB" dirty="0"/>
              <a:t>Breaker heading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262997B-3AAD-0D48-95DC-60BECBF9FEF6}"/>
              </a:ext>
            </a:extLst>
          </p:cNvPr>
          <p:cNvSpPr/>
          <p:nvPr userDrawn="1"/>
        </p:nvSpPr>
        <p:spPr>
          <a:xfrm>
            <a:off x="11444644" y="6404977"/>
            <a:ext cx="37221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fld id="{BA3B713D-1FBB-0E4F-91D0-D2B735266E79}" type="slidenum">
              <a:rPr lang="en-GB" sz="1200" smtClean="0">
                <a:solidFill>
                  <a:schemeClr val="tx1"/>
                </a:solidFill>
              </a:rPr>
              <a:t>‹#›</a:t>
            </a:fld>
            <a:endParaRPr lang="en-GB" sz="1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5895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Breaker Heading1-Blue-DarkBlue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27C9A4BA-CD7C-BF8C-6221-BCB58BC96EC4}"/>
              </a:ext>
            </a:extLst>
          </p:cNvPr>
          <p:cNvSpPr/>
          <p:nvPr userDrawn="1"/>
        </p:nvSpPr>
        <p:spPr>
          <a:xfrm>
            <a:off x="-14636" y="-34893"/>
            <a:ext cx="12206636" cy="6872615"/>
          </a:xfrm>
          <a:prstGeom prst="rect">
            <a:avLst/>
          </a:prstGeom>
          <a:solidFill>
            <a:srgbClr val="F6F8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9" name="Picture 8" descr="A picture containing icon&#10;&#10;Description automatically generated">
            <a:extLst>
              <a:ext uri="{FF2B5EF4-FFF2-40B4-BE49-F238E27FC236}">
                <a16:creationId xmlns:a16="http://schemas.microsoft.com/office/drawing/2014/main" id="{2D07C2D6-AB1B-B84B-BC13-7D79E8BCFCF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2265" y="-122410"/>
            <a:ext cx="12499929" cy="7031210"/>
          </a:xfrm>
          <a:prstGeom prst="rect">
            <a:avLst/>
          </a:prstGeo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810A3391-0472-724C-8E32-AA7421F01EE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91916" y="3903218"/>
            <a:ext cx="3890150" cy="89693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  <a:lvl2pPr marL="357188" indent="0">
              <a:buNone/>
              <a:defRPr/>
            </a:lvl2pPr>
            <a:lvl3pPr marL="714375" indent="0">
              <a:buNone/>
              <a:defRPr/>
            </a:lvl3pPr>
            <a:lvl4pPr marL="1081087" indent="0">
              <a:buNone/>
              <a:defRPr/>
            </a:lvl4pPr>
            <a:lvl5pPr marL="1438275" indent="0">
              <a:buNone/>
              <a:defRPr/>
            </a:lvl5pPr>
          </a:lstStyle>
          <a:p>
            <a:pPr lvl="0"/>
            <a:r>
              <a:rPr lang="en-GB" dirty="0"/>
              <a:t>Section subhead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686C9C2-DC55-7944-8ED5-BCEF416D53F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91916" y="1917290"/>
            <a:ext cx="5685561" cy="156632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6000" b="1">
                <a:solidFill>
                  <a:schemeClr val="tx1"/>
                </a:solidFill>
              </a:defRPr>
            </a:lvl1pPr>
            <a:lvl2pPr marL="357188" indent="0">
              <a:buNone/>
              <a:defRPr>
                <a:solidFill>
                  <a:schemeClr val="tx1"/>
                </a:solidFill>
              </a:defRPr>
            </a:lvl2pPr>
            <a:lvl3pPr marL="714375" indent="0">
              <a:buNone/>
              <a:defRPr>
                <a:solidFill>
                  <a:schemeClr val="tx1"/>
                </a:solidFill>
              </a:defRPr>
            </a:lvl3pPr>
            <a:lvl4pPr marL="1081087" indent="0">
              <a:buNone/>
              <a:defRPr>
                <a:solidFill>
                  <a:schemeClr val="tx1"/>
                </a:solidFill>
              </a:defRPr>
            </a:lvl4pPr>
            <a:lvl5pPr marL="1438275" indent="0">
              <a:buNone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GB" dirty="0"/>
              <a:t>Breaker heading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262997B-3AAD-0D48-95DC-60BECBF9FEF6}"/>
              </a:ext>
            </a:extLst>
          </p:cNvPr>
          <p:cNvSpPr/>
          <p:nvPr userDrawn="1"/>
        </p:nvSpPr>
        <p:spPr>
          <a:xfrm>
            <a:off x="11444644" y="6404977"/>
            <a:ext cx="37221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fld id="{BA3B713D-1FBB-0E4F-91D0-D2B735266E79}" type="slidenum">
              <a:rPr lang="en-GB" sz="1200" smtClean="0">
                <a:solidFill>
                  <a:schemeClr val="tx1"/>
                </a:solidFill>
              </a:rPr>
              <a:t>‹#›</a:t>
            </a:fld>
            <a:endParaRPr lang="en-GB" sz="1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0916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Breaker Heading1-Blue-DarkBlue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con&#10;&#10;Description automatically generated">
            <a:extLst>
              <a:ext uri="{FF2B5EF4-FFF2-40B4-BE49-F238E27FC236}">
                <a16:creationId xmlns:a16="http://schemas.microsoft.com/office/drawing/2014/main" id="{268FFC32-6059-0DED-CEB1-02D4D3CCBC8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810A3391-0472-724C-8E32-AA7421F01EE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54598" y="3903218"/>
            <a:ext cx="3890150" cy="89693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  <a:lvl2pPr marL="357188" indent="0">
              <a:buNone/>
              <a:defRPr/>
            </a:lvl2pPr>
            <a:lvl3pPr marL="714375" indent="0">
              <a:buNone/>
              <a:defRPr/>
            </a:lvl3pPr>
            <a:lvl4pPr marL="1081087" indent="0">
              <a:buNone/>
              <a:defRPr/>
            </a:lvl4pPr>
            <a:lvl5pPr marL="1438275" indent="0">
              <a:buNone/>
              <a:defRPr/>
            </a:lvl5pPr>
          </a:lstStyle>
          <a:p>
            <a:pPr lvl="0"/>
            <a:r>
              <a:rPr lang="en-GB" dirty="0"/>
              <a:t>Section subhead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686C9C2-DC55-7944-8ED5-BCEF416D53F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54598" y="1917290"/>
            <a:ext cx="5685561" cy="156632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6000" b="1">
                <a:solidFill>
                  <a:schemeClr val="tx1"/>
                </a:solidFill>
              </a:defRPr>
            </a:lvl1pPr>
            <a:lvl2pPr marL="357188" indent="0">
              <a:buNone/>
              <a:defRPr>
                <a:solidFill>
                  <a:schemeClr val="tx1"/>
                </a:solidFill>
              </a:defRPr>
            </a:lvl2pPr>
            <a:lvl3pPr marL="714375" indent="0">
              <a:buNone/>
              <a:defRPr>
                <a:solidFill>
                  <a:schemeClr val="tx1"/>
                </a:solidFill>
              </a:defRPr>
            </a:lvl3pPr>
            <a:lvl4pPr marL="1081087" indent="0">
              <a:buNone/>
              <a:defRPr>
                <a:solidFill>
                  <a:schemeClr val="tx1"/>
                </a:solidFill>
              </a:defRPr>
            </a:lvl4pPr>
            <a:lvl5pPr marL="1438275" indent="0">
              <a:buNone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GB" dirty="0"/>
              <a:t>Breaker heading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262997B-3AAD-0D48-95DC-60BECBF9FEF6}"/>
              </a:ext>
            </a:extLst>
          </p:cNvPr>
          <p:cNvSpPr/>
          <p:nvPr userDrawn="1"/>
        </p:nvSpPr>
        <p:spPr>
          <a:xfrm>
            <a:off x="11444644" y="6404977"/>
            <a:ext cx="37221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fld id="{BA3B713D-1FBB-0E4F-91D0-D2B735266E79}" type="slidenum">
              <a:rPr lang="en-GB" sz="1200" smtClean="0">
                <a:solidFill>
                  <a:schemeClr val="tx1"/>
                </a:solidFill>
              </a:rPr>
              <a:t>‹#›</a:t>
            </a:fld>
            <a:endParaRPr lang="en-GB" sz="1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1727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ACCESSI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Icon&#10;&#10;Description automatically generated">
            <a:extLst>
              <a:ext uri="{FF2B5EF4-FFF2-40B4-BE49-F238E27FC236}">
                <a16:creationId xmlns:a16="http://schemas.microsoft.com/office/drawing/2014/main" id="{76D92FD5-08EA-6BC8-29BC-BCF5EEFE18A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-2509143" y="-71523"/>
            <a:ext cx="10768951" cy="7616239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F9D383FB-0467-4241-BEF0-D636E886723B}"/>
              </a:ext>
            </a:extLst>
          </p:cNvPr>
          <p:cNvCxnSpPr/>
          <p:nvPr userDrawn="1"/>
        </p:nvCxnSpPr>
        <p:spPr>
          <a:xfrm>
            <a:off x="5715926" y="2605852"/>
            <a:ext cx="86510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93DACDB8-C05A-C540-BF85-5FDDA3660A2E}"/>
              </a:ext>
            </a:extLst>
          </p:cNvPr>
          <p:cNvSpPr/>
          <p:nvPr userDrawn="1"/>
        </p:nvSpPr>
        <p:spPr>
          <a:xfrm>
            <a:off x="11444644" y="6404977"/>
            <a:ext cx="37221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fld id="{BA3B713D-1FBB-0E4F-91D0-D2B735266E79}" type="slidenum">
              <a:rPr lang="en-GB" sz="1200" smtClean="0">
                <a:solidFill>
                  <a:schemeClr val="accent2"/>
                </a:solidFill>
              </a:rPr>
              <a:t>‹#›</a:t>
            </a:fld>
            <a:endParaRPr lang="en-GB" sz="1200">
              <a:solidFill>
                <a:schemeClr val="accent2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390E57B-AF19-8642-9E47-AF887F52887B}"/>
              </a:ext>
            </a:extLst>
          </p:cNvPr>
          <p:cNvSpPr txBox="1"/>
          <p:nvPr userDrawn="1"/>
        </p:nvSpPr>
        <p:spPr>
          <a:xfrm>
            <a:off x="5610770" y="2808746"/>
            <a:ext cx="4343734" cy="260803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rgbClr val="005EB8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3600" b="1" i="0" u="none" strike="noStrike" kern="1200" cap="none" spc="2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Thank You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rgbClr val="005EB8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400" b="1" i="0" u="none" strike="noStrike" kern="1200" cap="none" spc="2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      	@nhsengland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rgbClr val="005EB8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400" b="1" i="0" u="none" strike="noStrike" kern="1200" cap="none" spc="2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      	company/</a:t>
            </a:r>
            <a:r>
              <a:rPr kumimoji="0" lang="en-GB" sz="2400" b="1" i="0" u="none" strike="noStrike" kern="1200" cap="none" spc="2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nhsengland</a:t>
            </a:r>
            <a:endParaRPr kumimoji="0" lang="en-GB" sz="2400" b="1" i="0" u="none" strike="noStrike" kern="1200" cap="none" spc="2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rgbClr val="005EB8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400" b="1" i="0" u="none" strike="noStrike" kern="1200" cap="none" spc="2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england.nhs.uk</a:t>
            </a:r>
            <a:endParaRPr lang="en-GB" sz="2400" b="1" dirty="0">
              <a:solidFill>
                <a:schemeClr val="tx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C1B65D7-2EE6-F44F-85AA-7C93787926C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5872040" y="3665234"/>
            <a:ext cx="390144" cy="39014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2843EE8-F6F8-9D40-92C1-94FB4DCF14BB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5885396" y="4266369"/>
            <a:ext cx="390144" cy="390144"/>
          </a:xfrm>
          <a:prstGeom prst="rect">
            <a:avLst/>
          </a:prstGeom>
        </p:spPr>
      </p:pic>
      <p:pic>
        <p:nvPicPr>
          <p:cNvPr id="72" name="Picture 96">
            <a:extLst>
              <a:ext uri="{FF2B5EF4-FFF2-40B4-BE49-F238E27FC236}">
                <a16:creationId xmlns:a16="http://schemas.microsoft.com/office/drawing/2014/main" id="{664BA24D-FA8C-EE4D-A2DC-491BF11D6FA6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5767074" y="4806522"/>
            <a:ext cx="600075" cy="600075"/>
          </a:xfrm>
          <a:prstGeom prst="rect">
            <a:avLst/>
          </a:prstGeom>
        </p:spPr>
      </p:pic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077C56A3-4FFE-73CF-6F7F-1F451E5B3F1E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51045" y="364425"/>
            <a:ext cx="1208955" cy="979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1523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ata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11404154" cy="865186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>
              <a:defRPr sz="3600" b="1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Heading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90784B1-AA1E-DC4B-BEB4-EC05249AFE00}"/>
              </a:ext>
            </a:extLst>
          </p:cNvPr>
          <p:cNvSpPr txBox="1"/>
          <p:nvPr userDrawn="1"/>
        </p:nvSpPr>
        <p:spPr>
          <a:xfrm>
            <a:off x="4700954" y="4232031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endParaRPr lang="en-GB" sz="1200" b="1">
              <a:solidFill>
                <a:schemeClr val="accent1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F8B4B32-B7B7-DB40-9D0C-2D4D8414C6EC}"/>
              </a:ext>
            </a:extLst>
          </p:cNvPr>
          <p:cNvSpPr/>
          <p:nvPr userDrawn="1"/>
        </p:nvSpPr>
        <p:spPr>
          <a:xfrm>
            <a:off x="11444644" y="6404977"/>
            <a:ext cx="37221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fld id="{BA3B713D-1FBB-0E4F-91D0-D2B735266E79}" type="slidenum">
              <a:rPr lang="en-GB" sz="1200" smtClean="0">
                <a:solidFill>
                  <a:schemeClr val="accent6"/>
                </a:solidFill>
              </a:rPr>
              <a:t>‹#›</a:t>
            </a:fld>
            <a:endParaRPr lang="en-GB" sz="1200" dirty="0">
              <a:solidFill>
                <a:schemeClr val="accent6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7C3715D-C90E-7C4B-B312-C707773A39DD}"/>
              </a:ext>
            </a:extLst>
          </p:cNvPr>
          <p:cNvSpPr txBox="1"/>
          <p:nvPr userDrawn="1"/>
        </p:nvSpPr>
        <p:spPr>
          <a:xfrm>
            <a:off x="2232561" y="3170712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endParaRPr lang="en-GB" sz="1200" b="1" dirty="0">
              <a:solidFill>
                <a:schemeClr val="accent1"/>
              </a:solidFill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137E920E-FCD4-834F-9787-A19C03BDF9AE}"/>
              </a:ext>
            </a:extLst>
          </p:cNvPr>
          <p:cNvCxnSpPr>
            <a:cxnSpLocks/>
          </p:cNvCxnSpPr>
          <p:nvPr userDrawn="1"/>
        </p:nvCxnSpPr>
        <p:spPr>
          <a:xfrm>
            <a:off x="432000" y="6336000"/>
            <a:ext cx="11376000" cy="0"/>
          </a:xfrm>
          <a:prstGeom prst="line">
            <a:avLst/>
          </a:prstGeom>
          <a:ln w="63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E055424E-84DC-71BA-CBB2-BE0007D93CE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9220370" y="244040"/>
            <a:ext cx="3064672" cy="187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5108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, subhead, 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47E4AB90-2CB6-0646-B56C-4B58E33EC90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11404154" cy="865186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>
              <a:defRPr sz="3600" b="1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Heading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7286FFC-BD82-6E40-BA0C-B1C0F7127A9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32000" y="2087999"/>
            <a:ext cx="11050700" cy="462017"/>
          </a:xfrm>
          <a:prstGeom prst="rect">
            <a:avLst/>
          </a:prstGeom>
        </p:spPr>
        <p:txBody>
          <a:bodyPr lIns="0" tIns="0" rIns="0" bIns="0" numCol="2" anchor="t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None/>
              <a:defRPr sz="2400" b="1">
                <a:solidFill>
                  <a:schemeClr val="accent6"/>
                </a:solidFill>
              </a:defRPr>
            </a:lvl1pPr>
            <a:lvl2pPr marL="357188" indent="0">
              <a:buClr>
                <a:schemeClr val="tx1"/>
              </a:buClr>
              <a:buNone/>
              <a:defRPr sz="1800">
                <a:solidFill>
                  <a:schemeClr val="tx1"/>
                </a:solidFill>
              </a:defRPr>
            </a:lvl2pPr>
            <a:lvl3pPr marL="714375" indent="0">
              <a:buClr>
                <a:schemeClr val="tx1"/>
              </a:buClr>
              <a:buNone/>
              <a:defRPr sz="1800">
                <a:solidFill>
                  <a:schemeClr val="tx1"/>
                </a:solidFill>
              </a:defRPr>
            </a:lvl3pPr>
            <a:lvl4pPr marL="1081087" indent="0">
              <a:buClr>
                <a:schemeClr val="tx1"/>
              </a:buClr>
              <a:buNone/>
              <a:defRPr sz="1800">
                <a:solidFill>
                  <a:schemeClr val="tx1"/>
                </a:solidFill>
              </a:defRPr>
            </a:lvl4pPr>
            <a:lvl5pPr marL="1438275" indent="0">
              <a:buClr>
                <a:schemeClr val="tx1"/>
              </a:buClr>
              <a:buNone/>
              <a:defRPr sz="18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dirty="0"/>
              <a:t>Subhead if needed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2000" y="2735992"/>
            <a:ext cx="11088000" cy="3456000"/>
          </a:xfrm>
          <a:prstGeom prst="rect">
            <a:avLst/>
          </a:prstGeom>
        </p:spPr>
        <p:txBody>
          <a:bodyPr lIns="0" tIns="0" rIns="0" bIns="0" numCol="2" spcCol="43200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None/>
              <a:defRPr sz="2200" b="0">
                <a:solidFill>
                  <a:schemeClr val="accent6"/>
                </a:solidFill>
              </a:defRPr>
            </a:lvl1pPr>
            <a:lvl2pPr>
              <a:buClr>
                <a:schemeClr val="tx1"/>
              </a:buClr>
              <a:defRPr sz="2200">
                <a:solidFill>
                  <a:schemeClr val="accent6"/>
                </a:solidFill>
              </a:defRPr>
            </a:lvl2pPr>
            <a:lvl3pPr>
              <a:buClr>
                <a:schemeClr val="tx1"/>
              </a:buClr>
              <a:defRPr sz="2200">
                <a:solidFill>
                  <a:schemeClr val="tx1"/>
                </a:solidFill>
              </a:defRPr>
            </a:lvl3pPr>
            <a:lvl4pPr>
              <a:buClr>
                <a:schemeClr val="tx1"/>
              </a:buClr>
              <a:defRPr sz="2200">
                <a:solidFill>
                  <a:schemeClr val="tx1"/>
                </a:solidFill>
              </a:defRPr>
            </a:lvl4pPr>
            <a:lvl5pPr>
              <a:buClr>
                <a:schemeClr val="tx1"/>
              </a:buClr>
              <a:defRPr sz="22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BB79D01-2A70-DAF1-6A65-BC0424C2FE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9220370" y="244040"/>
            <a:ext cx="3064672" cy="187960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18E2133D-2149-6B45-BEAB-A2D5E225B5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408789" y="6336000"/>
            <a:ext cx="11399211" cy="0"/>
          </a:xfrm>
          <a:prstGeom prst="line">
            <a:avLst/>
          </a:prstGeom>
          <a:ln w="63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E42CCDA4-D437-6B48-8BBD-CAC30F281160}"/>
              </a:ext>
            </a:extLst>
          </p:cNvPr>
          <p:cNvSpPr/>
          <p:nvPr userDrawn="1"/>
        </p:nvSpPr>
        <p:spPr>
          <a:xfrm>
            <a:off x="11444644" y="6404977"/>
            <a:ext cx="37221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fld id="{BA3B713D-1FBB-0E4F-91D0-D2B735266E79}" type="slidenum">
              <a:rPr lang="en-GB" sz="1200" smtClean="0">
                <a:solidFill>
                  <a:schemeClr val="accent6"/>
                </a:solidFill>
              </a:rPr>
              <a:pPr algn="r"/>
              <a:t>‹#›</a:t>
            </a:fld>
            <a:endParaRPr lang="en-GB" sz="1200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3720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Heading, subhead, bullets on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2000" y="2771999"/>
            <a:ext cx="11088000" cy="3456000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None/>
              <a:defRPr sz="2200" b="0">
                <a:solidFill>
                  <a:schemeClr val="accent6"/>
                </a:solidFill>
              </a:defRPr>
            </a:lvl1pPr>
            <a:lvl2pPr>
              <a:buClr>
                <a:schemeClr val="tx1"/>
              </a:buClr>
              <a:defRPr sz="2200">
                <a:solidFill>
                  <a:schemeClr val="accent6"/>
                </a:solidFill>
              </a:defRPr>
            </a:lvl2pPr>
            <a:lvl3pPr>
              <a:buClr>
                <a:schemeClr val="tx1"/>
              </a:buClr>
              <a:defRPr sz="2200">
                <a:solidFill>
                  <a:schemeClr val="tx1"/>
                </a:solidFill>
              </a:defRPr>
            </a:lvl3pPr>
            <a:lvl4pPr>
              <a:buClr>
                <a:schemeClr val="tx1"/>
              </a:buClr>
              <a:defRPr sz="2200">
                <a:solidFill>
                  <a:schemeClr val="tx1"/>
                </a:solidFill>
              </a:defRPr>
            </a:lvl4pPr>
            <a:lvl5pPr>
              <a:buClr>
                <a:schemeClr val="tx1"/>
              </a:buClr>
              <a:defRPr sz="22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7286FFC-BD82-6E40-BA0C-B1C0F7127A9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32001" y="2088000"/>
            <a:ext cx="11012644" cy="577927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ts val="2200"/>
              </a:lnSpc>
              <a:spcBef>
                <a:spcPts val="0"/>
              </a:spcBef>
              <a:spcAft>
                <a:spcPts val="900"/>
              </a:spcAft>
              <a:buClr>
                <a:schemeClr val="tx1"/>
              </a:buClr>
              <a:buNone/>
              <a:defRPr sz="2400" b="1">
                <a:solidFill>
                  <a:schemeClr val="accent6"/>
                </a:solidFill>
              </a:defRPr>
            </a:lvl1pPr>
            <a:lvl2pPr marL="357188" indent="0">
              <a:buClr>
                <a:schemeClr val="tx1"/>
              </a:buClr>
              <a:buNone/>
              <a:defRPr sz="1800">
                <a:solidFill>
                  <a:schemeClr val="tx1"/>
                </a:solidFill>
              </a:defRPr>
            </a:lvl2pPr>
            <a:lvl3pPr marL="714375" indent="0">
              <a:buClr>
                <a:schemeClr val="tx1"/>
              </a:buClr>
              <a:buNone/>
              <a:defRPr sz="1800">
                <a:solidFill>
                  <a:schemeClr val="tx1"/>
                </a:solidFill>
              </a:defRPr>
            </a:lvl3pPr>
            <a:lvl4pPr marL="1081087" indent="0">
              <a:buClr>
                <a:schemeClr val="tx1"/>
              </a:buClr>
              <a:buNone/>
              <a:defRPr sz="1800">
                <a:solidFill>
                  <a:schemeClr val="tx1"/>
                </a:solidFill>
              </a:defRPr>
            </a:lvl4pPr>
            <a:lvl5pPr marL="1438275" indent="0">
              <a:buClr>
                <a:schemeClr val="tx1"/>
              </a:buClr>
              <a:buNone/>
              <a:defRPr sz="18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dirty="0"/>
              <a:t>Subhead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90784B1-AA1E-DC4B-BEB4-EC05249AFE00}"/>
              </a:ext>
            </a:extLst>
          </p:cNvPr>
          <p:cNvSpPr txBox="1"/>
          <p:nvPr userDrawn="1"/>
        </p:nvSpPr>
        <p:spPr>
          <a:xfrm>
            <a:off x="4700954" y="4232031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endParaRPr lang="en-GB" sz="1200" b="1">
              <a:solidFill>
                <a:schemeClr val="accent1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42CCDA4-D437-6B48-8BBD-CAC30F281160}"/>
              </a:ext>
            </a:extLst>
          </p:cNvPr>
          <p:cNvSpPr/>
          <p:nvPr userDrawn="1"/>
        </p:nvSpPr>
        <p:spPr>
          <a:xfrm>
            <a:off x="11444644" y="6404977"/>
            <a:ext cx="37221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fld id="{BA3B713D-1FBB-0E4F-91D0-D2B735266E79}" type="slidenum">
              <a:rPr lang="en-GB" sz="1200" smtClean="0">
                <a:solidFill>
                  <a:schemeClr val="accent6"/>
                </a:solidFill>
              </a:rPr>
              <a:pPr algn="r"/>
              <a:t>‹#›</a:t>
            </a:fld>
            <a:endParaRPr lang="en-GB" sz="1200" dirty="0">
              <a:solidFill>
                <a:schemeClr val="accent6"/>
              </a:solidFill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4F771D90-A686-C949-8872-F69893BCF8E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11404154" cy="865186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>
              <a:defRPr sz="3600" b="1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Heading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4CD5CE1C-46DF-8846-A4A0-E19A9CC397BE}"/>
              </a:ext>
            </a:extLst>
          </p:cNvPr>
          <p:cNvCxnSpPr>
            <a:cxnSpLocks/>
          </p:cNvCxnSpPr>
          <p:nvPr userDrawn="1"/>
        </p:nvCxnSpPr>
        <p:spPr>
          <a:xfrm>
            <a:off x="432000" y="6336000"/>
            <a:ext cx="11376000" cy="0"/>
          </a:xfrm>
          <a:prstGeom prst="line">
            <a:avLst/>
          </a:prstGeom>
          <a:ln w="63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>
            <a:extLst>
              <a:ext uri="{FF2B5EF4-FFF2-40B4-BE49-F238E27FC236}">
                <a16:creationId xmlns:a16="http://schemas.microsoft.com/office/drawing/2014/main" id="{64955267-CD3E-4484-1B20-32E90EB4EDC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9220370" y="244040"/>
            <a:ext cx="3064672" cy="187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967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 slide with image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54093" y="1647568"/>
            <a:ext cx="4909569" cy="3130069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>
              <a:lnSpc>
                <a:spcPts val="4200"/>
              </a:lnSpc>
              <a:defRPr sz="3600" b="1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Headline over a number of lines,</a:t>
            </a:r>
            <a:br>
              <a:rPr lang="en-GB" dirty="0"/>
            </a:br>
            <a:r>
              <a:rPr lang="en-GB" dirty="0"/>
              <a:t>keep to maximum of four lines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90784B1-AA1E-DC4B-BEB4-EC05249AFE00}"/>
              </a:ext>
            </a:extLst>
          </p:cNvPr>
          <p:cNvSpPr txBox="1"/>
          <p:nvPr userDrawn="1"/>
        </p:nvSpPr>
        <p:spPr>
          <a:xfrm>
            <a:off x="4700954" y="4232031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endParaRPr lang="en-GB" sz="1200" b="1">
              <a:solidFill>
                <a:schemeClr val="accent1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42CCDA4-D437-6B48-8BBD-CAC30F281160}"/>
              </a:ext>
            </a:extLst>
          </p:cNvPr>
          <p:cNvSpPr/>
          <p:nvPr userDrawn="1"/>
        </p:nvSpPr>
        <p:spPr>
          <a:xfrm>
            <a:off x="11444644" y="6404977"/>
            <a:ext cx="37221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fld id="{BA3B713D-1FBB-0E4F-91D0-D2B735266E79}" type="slidenum">
              <a:rPr lang="en-GB" sz="1200" smtClean="0">
                <a:solidFill>
                  <a:schemeClr val="tx1"/>
                </a:solidFill>
              </a:rPr>
              <a:pPr algn="r"/>
              <a:t>‹#›</a:t>
            </a:fld>
            <a:endParaRPr lang="en-GB" sz="1200" dirty="0">
              <a:solidFill>
                <a:schemeClr val="tx1"/>
              </a:solidFill>
            </a:endParaRP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1EF456E7-F404-A541-B6E9-27C1B10EC60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tx2"/>
          </a:solidFill>
        </p:spPr>
        <p:txBody>
          <a:bodyPr tIns="2340000"/>
          <a:lstStyle>
            <a:lvl1pPr algn="ctr">
              <a:buNone/>
              <a:defRPr/>
            </a:lvl1pPr>
          </a:lstStyle>
          <a:p>
            <a:r>
              <a:rPr lang="en-GB" dirty="0"/>
              <a:t>Click on icon to insert image (including Alt Text)</a:t>
            </a:r>
          </a:p>
        </p:txBody>
      </p:sp>
    </p:spTree>
    <p:extLst>
      <p:ext uri="{BB962C8B-B14F-4D97-AF65-F5344CB8AC3E}">
        <p14:creationId xmlns:p14="http://schemas.microsoft.com/office/powerpoint/2010/main" val="3043285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CON Grid Boxes 4UP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">
            <a:extLst>
              <a:ext uri="{FF2B5EF4-FFF2-40B4-BE49-F238E27FC236}">
                <a16:creationId xmlns:a16="http://schemas.microsoft.com/office/drawing/2014/main" id="{1ACF78F6-439A-384B-9C21-D11B5B50E05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11404154" cy="695727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>
              <a:defRPr sz="3600" b="1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Heading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7286FFC-BD82-6E40-BA0C-B1C0F7127A9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277721" y="2088000"/>
            <a:ext cx="3564000" cy="1512000"/>
          </a:xfrm>
          <a:prstGeom prst="rect">
            <a:avLst/>
          </a:prstGeom>
          <a:solidFill>
            <a:srgbClr val="F2F2F2"/>
          </a:solidFill>
        </p:spPr>
        <p:txBody>
          <a:bodyPr lIns="216000" tIns="216000" rIns="216000" bIns="216000">
            <a:noAutofit/>
          </a:bodyPr>
          <a:lstStyle>
            <a:lvl1pPr marL="0" indent="0">
              <a:lnSpc>
                <a:spcPts val="2200"/>
              </a:lnSpc>
              <a:spcBef>
                <a:spcPts val="0"/>
              </a:spcBef>
              <a:spcAft>
                <a:spcPts val="900"/>
              </a:spcAft>
              <a:buClr>
                <a:schemeClr val="tx1"/>
              </a:buClr>
              <a:buNone/>
              <a:defRPr sz="1800">
                <a:solidFill>
                  <a:schemeClr val="accent6"/>
                </a:solidFill>
              </a:defRPr>
            </a:lvl1pPr>
            <a:lvl2pPr marL="357188" indent="0">
              <a:buClr>
                <a:schemeClr val="tx1"/>
              </a:buClr>
              <a:buNone/>
              <a:defRPr sz="1800">
                <a:solidFill>
                  <a:schemeClr val="tx1"/>
                </a:solidFill>
              </a:defRPr>
            </a:lvl2pPr>
            <a:lvl3pPr marL="714375" indent="0">
              <a:buClr>
                <a:schemeClr val="tx1"/>
              </a:buClr>
              <a:buNone/>
              <a:defRPr sz="1800">
                <a:solidFill>
                  <a:schemeClr val="tx1"/>
                </a:solidFill>
              </a:defRPr>
            </a:lvl3pPr>
            <a:lvl4pPr marL="1081087" indent="0">
              <a:buClr>
                <a:schemeClr val="tx1"/>
              </a:buClr>
              <a:buNone/>
              <a:defRPr sz="1800">
                <a:solidFill>
                  <a:schemeClr val="tx1"/>
                </a:solidFill>
              </a:defRPr>
            </a:lvl4pPr>
            <a:lvl5pPr marL="1438275" indent="0">
              <a:buClr>
                <a:schemeClr val="tx1"/>
              </a:buClr>
              <a:buNone/>
              <a:defRPr sz="18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Rectangle: Top Corners Rounded 3">
            <a:extLst>
              <a:ext uri="{FF2B5EF4-FFF2-40B4-BE49-F238E27FC236}">
                <a16:creationId xmlns:a16="http://schemas.microsoft.com/office/drawing/2014/main" id="{B540671A-ED56-3548-A508-080ABBDB5E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2277721" y="1188000"/>
            <a:ext cx="3564000" cy="900000"/>
          </a:xfrm>
          <a:prstGeom prst="round2SameRect">
            <a:avLst/>
          </a:prstGeom>
          <a:solidFill>
            <a:srgbClr val="E4EB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Text Placeholder 7">
            <a:extLst>
              <a:ext uri="{FF2B5EF4-FFF2-40B4-BE49-F238E27FC236}">
                <a16:creationId xmlns:a16="http://schemas.microsoft.com/office/drawing/2014/main" id="{7F90A04B-AAE8-A248-ADF6-A73BF8ECD7A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31884" y="2089034"/>
            <a:ext cx="3564000" cy="1512000"/>
          </a:xfrm>
          <a:prstGeom prst="rect">
            <a:avLst/>
          </a:prstGeom>
          <a:solidFill>
            <a:srgbClr val="F2F2F2"/>
          </a:solidFill>
        </p:spPr>
        <p:txBody>
          <a:bodyPr lIns="216000" tIns="216000" rIns="216000" bIns="216000">
            <a:noAutofit/>
          </a:bodyPr>
          <a:lstStyle>
            <a:lvl1pPr marL="0" indent="0">
              <a:lnSpc>
                <a:spcPts val="2200"/>
              </a:lnSpc>
              <a:spcBef>
                <a:spcPts val="0"/>
              </a:spcBef>
              <a:spcAft>
                <a:spcPts val="900"/>
              </a:spcAft>
              <a:buClr>
                <a:schemeClr val="tx1"/>
              </a:buClr>
              <a:buNone/>
              <a:defRPr sz="1800">
                <a:solidFill>
                  <a:schemeClr val="accent6"/>
                </a:solidFill>
              </a:defRPr>
            </a:lvl1pPr>
            <a:lvl2pPr marL="357188" indent="0">
              <a:buClr>
                <a:schemeClr val="tx1"/>
              </a:buClr>
              <a:buNone/>
              <a:defRPr sz="1800">
                <a:solidFill>
                  <a:schemeClr val="tx1"/>
                </a:solidFill>
              </a:defRPr>
            </a:lvl2pPr>
            <a:lvl3pPr marL="714375" indent="0">
              <a:buClr>
                <a:schemeClr val="tx1"/>
              </a:buClr>
              <a:buNone/>
              <a:defRPr sz="1800">
                <a:solidFill>
                  <a:schemeClr val="tx1"/>
                </a:solidFill>
              </a:defRPr>
            </a:lvl3pPr>
            <a:lvl4pPr marL="1081087" indent="0">
              <a:buClr>
                <a:schemeClr val="tx1"/>
              </a:buClr>
              <a:buNone/>
              <a:defRPr sz="1800">
                <a:solidFill>
                  <a:schemeClr val="tx1"/>
                </a:solidFill>
              </a:defRPr>
            </a:lvl4pPr>
            <a:lvl5pPr marL="1438275" indent="0">
              <a:buClr>
                <a:schemeClr val="tx1"/>
              </a:buClr>
              <a:buNone/>
              <a:defRPr sz="18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0" name="Rectangle: Top Corners Rounded 19">
            <a:extLst>
              <a:ext uri="{FF2B5EF4-FFF2-40B4-BE49-F238E27FC236}">
                <a16:creationId xmlns:a16="http://schemas.microsoft.com/office/drawing/2014/main" id="{08FEBAA5-9C5F-2648-899B-9991822EBF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231884" y="1188000"/>
            <a:ext cx="3564000" cy="900000"/>
          </a:xfrm>
          <a:prstGeom prst="round2SameRect">
            <a:avLst/>
          </a:prstGeom>
          <a:solidFill>
            <a:srgbClr val="E4EB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Text Placeholder 7">
            <a:extLst>
              <a:ext uri="{FF2B5EF4-FFF2-40B4-BE49-F238E27FC236}">
                <a16:creationId xmlns:a16="http://schemas.microsoft.com/office/drawing/2014/main" id="{6017D8E3-CAD4-674B-ABC3-946291000D2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277721" y="4649267"/>
            <a:ext cx="3564000" cy="1512000"/>
          </a:xfrm>
          <a:prstGeom prst="rect">
            <a:avLst/>
          </a:prstGeom>
          <a:solidFill>
            <a:srgbClr val="F2F2F2"/>
          </a:solidFill>
        </p:spPr>
        <p:txBody>
          <a:bodyPr lIns="216000" tIns="216000" rIns="216000" bIns="216000">
            <a:noAutofit/>
          </a:bodyPr>
          <a:lstStyle>
            <a:lvl1pPr marL="0" indent="0">
              <a:lnSpc>
                <a:spcPts val="2200"/>
              </a:lnSpc>
              <a:spcBef>
                <a:spcPts val="0"/>
              </a:spcBef>
              <a:spcAft>
                <a:spcPts val="900"/>
              </a:spcAft>
              <a:buClr>
                <a:schemeClr val="tx1"/>
              </a:buClr>
              <a:buNone/>
              <a:defRPr sz="1800">
                <a:solidFill>
                  <a:schemeClr val="accent6"/>
                </a:solidFill>
              </a:defRPr>
            </a:lvl1pPr>
            <a:lvl2pPr marL="357188" indent="0">
              <a:buClr>
                <a:schemeClr val="tx1"/>
              </a:buClr>
              <a:buNone/>
              <a:defRPr sz="1800">
                <a:solidFill>
                  <a:schemeClr val="tx1"/>
                </a:solidFill>
              </a:defRPr>
            </a:lvl2pPr>
            <a:lvl3pPr marL="714375" indent="0">
              <a:buClr>
                <a:schemeClr val="tx1"/>
              </a:buClr>
              <a:buNone/>
              <a:defRPr sz="1800">
                <a:solidFill>
                  <a:schemeClr val="tx1"/>
                </a:solidFill>
              </a:defRPr>
            </a:lvl3pPr>
            <a:lvl4pPr marL="1081087" indent="0">
              <a:buClr>
                <a:schemeClr val="tx1"/>
              </a:buClr>
              <a:buNone/>
              <a:defRPr sz="1800">
                <a:solidFill>
                  <a:schemeClr val="tx1"/>
                </a:solidFill>
              </a:defRPr>
            </a:lvl4pPr>
            <a:lvl5pPr marL="1438275" indent="0">
              <a:buClr>
                <a:schemeClr val="tx1"/>
              </a:buClr>
              <a:buNone/>
              <a:defRPr sz="18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5" name="Rectangle: Top Corners Rounded 24">
            <a:extLst>
              <a:ext uri="{FF2B5EF4-FFF2-40B4-BE49-F238E27FC236}">
                <a16:creationId xmlns:a16="http://schemas.microsoft.com/office/drawing/2014/main" id="{8FD6A08D-6DD3-C845-8B17-CC9297B607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2277721" y="3749267"/>
            <a:ext cx="3564000" cy="900000"/>
          </a:xfrm>
          <a:prstGeom prst="round2SameRect">
            <a:avLst/>
          </a:prstGeom>
          <a:solidFill>
            <a:srgbClr val="E4EB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" name="Text Placeholder 7">
            <a:extLst>
              <a:ext uri="{FF2B5EF4-FFF2-40B4-BE49-F238E27FC236}">
                <a16:creationId xmlns:a16="http://schemas.microsoft.com/office/drawing/2014/main" id="{07BD5561-5536-6F4A-AD32-EFB7423F22AA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231884" y="4650427"/>
            <a:ext cx="3564000" cy="1512000"/>
          </a:xfrm>
          <a:prstGeom prst="rect">
            <a:avLst/>
          </a:prstGeom>
          <a:solidFill>
            <a:srgbClr val="F2F2F2"/>
          </a:solidFill>
        </p:spPr>
        <p:txBody>
          <a:bodyPr lIns="216000" tIns="216000" rIns="216000" bIns="216000">
            <a:noAutofit/>
          </a:bodyPr>
          <a:lstStyle>
            <a:lvl1pPr marL="0" indent="0">
              <a:lnSpc>
                <a:spcPts val="2200"/>
              </a:lnSpc>
              <a:spcBef>
                <a:spcPts val="0"/>
              </a:spcBef>
              <a:spcAft>
                <a:spcPts val="900"/>
              </a:spcAft>
              <a:buClr>
                <a:schemeClr val="tx1"/>
              </a:buClr>
              <a:buNone/>
              <a:defRPr sz="1800">
                <a:solidFill>
                  <a:schemeClr val="accent6"/>
                </a:solidFill>
              </a:defRPr>
            </a:lvl1pPr>
            <a:lvl2pPr marL="357188" indent="0">
              <a:buClr>
                <a:schemeClr val="tx1"/>
              </a:buClr>
              <a:buNone/>
              <a:defRPr sz="1800">
                <a:solidFill>
                  <a:schemeClr val="tx1"/>
                </a:solidFill>
              </a:defRPr>
            </a:lvl2pPr>
            <a:lvl3pPr marL="714375" indent="0">
              <a:buClr>
                <a:schemeClr val="tx1"/>
              </a:buClr>
              <a:buNone/>
              <a:defRPr sz="1800">
                <a:solidFill>
                  <a:schemeClr val="tx1"/>
                </a:solidFill>
              </a:defRPr>
            </a:lvl3pPr>
            <a:lvl4pPr marL="1081087" indent="0">
              <a:buClr>
                <a:schemeClr val="tx1"/>
              </a:buClr>
              <a:buNone/>
              <a:defRPr sz="1800">
                <a:solidFill>
                  <a:schemeClr val="tx1"/>
                </a:solidFill>
              </a:defRPr>
            </a:lvl4pPr>
            <a:lvl5pPr marL="1438275" indent="0">
              <a:buClr>
                <a:schemeClr val="tx1"/>
              </a:buClr>
              <a:buNone/>
              <a:defRPr sz="18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7" name="Rectangle: Top Corners Rounded 26">
            <a:extLst>
              <a:ext uri="{FF2B5EF4-FFF2-40B4-BE49-F238E27FC236}">
                <a16:creationId xmlns:a16="http://schemas.microsoft.com/office/drawing/2014/main" id="{B5A7277B-59DD-844A-A364-77AED24CBA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239447" y="3752201"/>
            <a:ext cx="3564000" cy="900000"/>
          </a:xfrm>
          <a:prstGeom prst="round2SameRect">
            <a:avLst/>
          </a:prstGeom>
          <a:solidFill>
            <a:srgbClr val="E4EB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F244FF8-F4E4-0514-77D0-8D8D69F933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9220370" y="244040"/>
            <a:ext cx="3064672" cy="187960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DBEB741-20EA-C36A-7EF8-DE1CD1F1AA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432000" y="6336000"/>
            <a:ext cx="11384862" cy="0"/>
          </a:xfrm>
          <a:prstGeom prst="line">
            <a:avLst/>
          </a:prstGeom>
          <a:ln w="63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E42CCDA4-D437-6B48-8BBD-CAC30F281160}"/>
              </a:ext>
            </a:extLst>
          </p:cNvPr>
          <p:cNvSpPr/>
          <p:nvPr userDrawn="1"/>
        </p:nvSpPr>
        <p:spPr>
          <a:xfrm>
            <a:off x="11444644" y="6404977"/>
            <a:ext cx="37221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fld id="{BA3B713D-1FBB-0E4F-91D0-D2B735266E79}" type="slidenum">
              <a:rPr lang="en-GB" sz="1200" smtClean="0">
                <a:solidFill>
                  <a:schemeClr val="accent6"/>
                </a:solidFill>
              </a:rPr>
              <a:pPr algn="r"/>
              <a:t>‹#›</a:t>
            </a:fld>
            <a:endParaRPr lang="en-GB" sz="1200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9184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Grid Boxes, Titles 2UP +Intro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990784B1-AA1E-DC4B-BEB4-EC05249AFE00}"/>
              </a:ext>
            </a:extLst>
          </p:cNvPr>
          <p:cNvSpPr txBox="1"/>
          <p:nvPr userDrawn="1"/>
        </p:nvSpPr>
        <p:spPr>
          <a:xfrm>
            <a:off x="4700954" y="4232031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endParaRPr lang="en-GB" sz="1200" b="1">
              <a:solidFill>
                <a:schemeClr val="accent1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42CCDA4-D437-6B48-8BBD-CAC30F281160}"/>
              </a:ext>
            </a:extLst>
          </p:cNvPr>
          <p:cNvSpPr/>
          <p:nvPr userDrawn="1"/>
        </p:nvSpPr>
        <p:spPr>
          <a:xfrm>
            <a:off x="11444644" y="6404977"/>
            <a:ext cx="37221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fld id="{BA3B713D-1FBB-0E4F-91D0-D2B735266E79}" type="slidenum">
              <a:rPr lang="en-GB" sz="1200" smtClean="0">
                <a:solidFill>
                  <a:schemeClr val="accent6"/>
                </a:solidFill>
              </a:rPr>
              <a:pPr algn="r"/>
              <a:t>‹#›</a:t>
            </a:fld>
            <a:endParaRPr lang="en-GB" sz="1200" dirty="0">
              <a:solidFill>
                <a:schemeClr val="accent6"/>
              </a:solidFill>
            </a:endParaRPr>
          </a:p>
        </p:txBody>
      </p:sp>
      <p:sp>
        <p:nvSpPr>
          <p:cNvPr id="19" name="Text Placeholder 7">
            <a:extLst>
              <a:ext uri="{FF2B5EF4-FFF2-40B4-BE49-F238E27FC236}">
                <a16:creationId xmlns:a16="http://schemas.microsoft.com/office/drawing/2014/main" id="{7F90A04B-AAE8-A248-ADF6-A73BF8ECD7A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366871" y="2290349"/>
            <a:ext cx="3564000" cy="3764374"/>
          </a:xfrm>
          <a:prstGeom prst="rect">
            <a:avLst/>
          </a:prstGeom>
          <a:solidFill>
            <a:srgbClr val="F2F2F2"/>
          </a:solidFill>
        </p:spPr>
        <p:txBody>
          <a:bodyPr lIns="216000" tIns="216000" rIns="216000" bIns="216000">
            <a:noAutofit/>
          </a:bodyPr>
          <a:lstStyle>
            <a:lvl1pPr marL="0" indent="0">
              <a:lnSpc>
                <a:spcPts val="2200"/>
              </a:lnSpc>
              <a:spcBef>
                <a:spcPts val="0"/>
              </a:spcBef>
              <a:spcAft>
                <a:spcPts val="900"/>
              </a:spcAft>
              <a:buClr>
                <a:schemeClr val="tx1"/>
              </a:buClr>
              <a:buNone/>
              <a:defRPr sz="1800">
                <a:solidFill>
                  <a:schemeClr val="accent6"/>
                </a:solidFill>
              </a:defRPr>
            </a:lvl1pPr>
            <a:lvl2pPr marL="357188" indent="0">
              <a:buClr>
                <a:schemeClr val="tx1"/>
              </a:buClr>
              <a:buNone/>
              <a:defRPr sz="1800">
                <a:solidFill>
                  <a:schemeClr val="tx1"/>
                </a:solidFill>
              </a:defRPr>
            </a:lvl2pPr>
            <a:lvl3pPr marL="714375" indent="0">
              <a:buClr>
                <a:schemeClr val="tx1"/>
              </a:buClr>
              <a:buNone/>
              <a:defRPr sz="1800">
                <a:solidFill>
                  <a:schemeClr val="tx1"/>
                </a:solidFill>
              </a:defRPr>
            </a:lvl3pPr>
            <a:lvl4pPr marL="1081087" indent="0">
              <a:buClr>
                <a:schemeClr val="tx1"/>
              </a:buClr>
              <a:buNone/>
              <a:defRPr sz="1800">
                <a:solidFill>
                  <a:schemeClr val="tx1"/>
                </a:solidFill>
              </a:defRPr>
            </a:lvl4pPr>
            <a:lvl5pPr marL="1438275" indent="0">
              <a:buClr>
                <a:schemeClr val="tx1"/>
              </a:buClr>
              <a:buNone/>
              <a:defRPr sz="18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0" name="Rectangle: Top Corners Rounded 19">
            <a:extLst>
              <a:ext uri="{FF2B5EF4-FFF2-40B4-BE49-F238E27FC236}">
                <a16:creationId xmlns:a16="http://schemas.microsoft.com/office/drawing/2014/main" id="{08FEBAA5-9C5F-2648-899B-9991822EBFF6}"/>
              </a:ext>
            </a:extLst>
          </p:cNvPr>
          <p:cNvSpPr/>
          <p:nvPr userDrawn="1"/>
        </p:nvSpPr>
        <p:spPr>
          <a:xfrm>
            <a:off x="4366871" y="1282349"/>
            <a:ext cx="3564000" cy="1008000"/>
          </a:xfrm>
          <a:prstGeom prst="round2SameRect">
            <a:avLst/>
          </a:prstGeom>
          <a:solidFill>
            <a:srgbClr val="E4EB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rtlCol="0" anchor="ctr"/>
          <a:lstStyle/>
          <a:p>
            <a:pPr algn="ctr"/>
            <a:endParaRPr lang="en-GB"/>
          </a:p>
        </p:txBody>
      </p:sp>
      <p:sp>
        <p:nvSpPr>
          <p:cNvPr id="21" name="Text Placeholder 7">
            <a:extLst>
              <a:ext uri="{FF2B5EF4-FFF2-40B4-BE49-F238E27FC236}">
                <a16:creationId xmlns:a16="http://schemas.microsoft.com/office/drawing/2014/main" id="{242484D6-4364-A442-9ABC-5042556E620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259249" y="2290349"/>
            <a:ext cx="3564000" cy="3764372"/>
          </a:xfrm>
          <a:prstGeom prst="rect">
            <a:avLst/>
          </a:prstGeom>
          <a:solidFill>
            <a:srgbClr val="F2F2F2"/>
          </a:solidFill>
        </p:spPr>
        <p:txBody>
          <a:bodyPr lIns="216000" tIns="216000" rIns="216000" bIns="216000">
            <a:noAutofit/>
          </a:bodyPr>
          <a:lstStyle>
            <a:lvl1pPr marL="0" indent="0">
              <a:lnSpc>
                <a:spcPts val="2200"/>
              </a:lnSpc>
              <a:spcBef>
                <a:spcPts val="0"/>
              </a:spcBef>
              <a:spcAft>
                <a:spcPts val="900"/>
              </a:spcAft>
              <a:buClr>
                <a:schemeClr val="tx1"/>
              </a:buClr>
              <a:buNone/>
              <a:defRPr sz="1800">
                <a:solidFill>
                  <a:schemeClr val="accent6"/>
                </a:solidFill>
              </a:defRPr>
            </a:lvl1pPr>
            <a:lvl2pPr marL="357188" indent="0">
              <a:buClr>
                <a:schemeClr val="tx1"/>
              </a:buClr>
              <a:buNone/>
              <a:defRPr sz="1800">
                <a:solidFill>
                  <a:schemeClr val="tx1"/>
                </a:solidFill>
              </a:defRPr>
            </a:lvl2pPr>
            <a:lvl3pPr marL="714375" indent="0">
              <a:buClr>
                <a:schemeClr val="tx1"/>
              </a:buClr>
              <a:buNone/>
              <a:defRPr sz="1800">
                <a:solidFill>
                  <a:schemeClr val="tx1"/>
                </a:solidFill>
              </a:defRPr>
            </a:lvl3pPr>
            <a:lvl4pPr marL="1081087" indent="0">
              <a:buClr>
                <a:schemeClr val="tx1"/>
              </a:buClr>
              <a:buNone/>
              <a:defRPr sz="1800">
                <a:solidFill>
                  <a:schemeClr val="tx1"/>
                </a:solidFill>
              </a:defRPr>
            </a:lvl4pPr>
            <a:lvl5pPr marL="1438275" indent="0">
              <a:buClr>
                <a:schemeClr val="tx1"/>
              </a:buClr>
              <a:buNone/>
              <a:defRPr sz="18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2" name="Rectangle: Top Corners Rounded 21">
            <a:extLst>
              <a:ext uri="{FF2B5EF4-FFF2-40B4-BE49-F238E27FC236}">
                <a16:creationId xmlns:a16="http://schemas.microsoft.com/office/drawing/2014/main" id="{9E7ED11E-4751-6140-AC11-8C5B88B96EE4}"/>
              </a:ext>
            </a:extLst>
          </p:cNvPr>
          <p:cNvSpPr/>
          <p:nvPr userDrawn="1"/>
        </p:nvSpPr>
        <p:spPr>
          <a:xfrm>
            <a:off x="8259249" y="1282349"/>
            <a:ext cx="3564000" cy="1008000"/>
          </a:xfrm>
          <a:prstGeom prst="round2SameRect">
            <a:avLst/>
          </a:prstGeom>
          <a:solidFill>
            <a:srgbClr val="E4EB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D87C9DF-7113-134C-B859-0141E7D1B2DB}"/>
              </a:ext>
            </a:extLst>
          </p:cNvPr>
          <p:cNvSpPr txBox="1"/>
          <p:nvPr userDrawn="1"/>
        </p:nvSpPr>
        <p:spPr>
          <a:xfrm>
            <a:off x="4700954" y="6530388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endParaRPr lang="en-GB" sz="1200" b="1">
              <a:solidFill>
                <a:schemeClr val="accent1"/>
              </a:solidFill>
            </a:endParaRPr>
          </a:p>
        </p:txBody>
      </p:sp>
      <p:sp>
        <p:nvSpPr>
          <p:cNvPr id="14" name="Content Placeholder 3">
            <a:extLst>
              <a:ext uri="{FF2B5EF4-FFF2-40B4-BE49-F238E27FC236}">
                <a16:creationId xmlns:a16="http://schemas.microsoft.com/office/drawing/2014/main" id="{F17D3740-0A11-F14D-A939-98CD3587271B}"/>
              </a:ext>
            </a:extLst>
          </p:cNvPr>
          <p:cNvSpPr>
            <a:spLocks noGrp="1"/>
          </p:cNvSpPr>
          <p:nvPr>
            <p:ph sz="quarter" idx="4294967295" hasCustomPrompt="1"/>
          </p:nvPr>
        </p:nvSpPr>
        <p:spPr>
          <a:xfrm>
            <a:off x="432000" y="1285014"/>
            <a:ext cx="3564001" cy="4769711"/>
          </a:xfrm>
        </p:spPr>
        <p:txBody>
          <a:bodyPr lIns="0" tIns="0" rIns="0" bIns="0"/>
          <a:lstStyle>
            <a:lvl1pPr marL="0" indent="0">
              <a:buNone/>
              <a:defRPr sz="2200"/>
            </a:lvl1pPr>
          </a:lstStyle>
          <a:p>
            <a:r>
              <a:rPr lang="en-GB" dirty="0"/>
              <a:t>Intro summary text goes here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95347A23-4C56-A54D-96A3-4993B860662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11404154" cy="695727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>
              <a:defRPr sz="3600" b="1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Heading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721EFD07-C8A5-7845-9A8E-928B94195A0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474871" y="1426237"/>
            <a:ext cx="3348000" cy="684000"/>
          </a:xfrm>
        </p:spPr>
        <p:txBody>
          <a:bodyPr anchor="ctr"/>
          <a:lstStyle>
            <a:lvl1pPr algn="ctr">
              <a:buNone/>
              <a:defRPr sz="2200" b="1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dirty="0"/>
              <a:t>Insert title</a:t>
            </a:r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6076541C-26A7-7147-BAC1-5A229E7C0E3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367249" y="1426237"/>
            <a:ext cx="3348000" cy="684000"/>
          </a:xfrm>
        </p:spPr>
        <p:txBody>
          <a:bodyPr anchor="ctr"/>
          <a:lstStyle>
            <a:lvl1pPr algn="ctr">
              <a:buNone/>
              <a:defRPr sz="2200" b="1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dirty="0"/>
              <a:t>Insert title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D3FF391A-F0C8-2846-A025-06D92CB6CD43}"/>
              </a:ext>
            </a:extLst>
          </p:cNvPr>
          <p:cNvCxnSpPr>
            <a:cxnSpLocks/>
          </p:cNvCxnSpPr>
          <p:nvPr userDrawn="1"/>
        </p:nvCxnSpPr>
        <p:spPr>
          <a:xfrm>
            <a:off x="432000" y="6336000"/>
            <a:ext cx="11376000" cy="0"/>
          </a:xfrm>
          <a:prstGeom prst="line">
            <a:avLst/>
          </a:prstGeom>
          <a:ln w="63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34626D58-3C16-8648-D845-A7F5213188C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9220370" y="244040"/>
            <a:ext cx="3064672" cy="187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6752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Grid boxes, Titles 3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!!Title">
            <a:extLst>
              <a:ext uri="{FF2B5EF4-FFF2-40B4-BE49-F238E27FC236}">
                <a16:creationId xmlns:a16="http://schemas.microsoft.com/office/drawing/2014/main" id="{FDBDDA74-8B33-8B4B-9B25-993D2BE7C7F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11404154" cy="695727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>
              <a:defRPr sz="3600" b="1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Heading</a:t>
            </a:r>
          </a:p>
        </p:txBody>
      </p:sp>
      <p:sp>
        <p:nvSpPr>
          <p:cNvPr id="4" name="!!Rectangle1">
            <a:extLst>
              <a:ext uri="{FF2B5EF4-FFF2-40B4-BE49-F238E27FC236}">
                <a16:creationId xmlns:a16="http://schemas.microsoft.com/office/drawing/2014/main" id="{B540671A-ED56-3548-A508-080ABBDB5E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12708" y="1735014"/>
            <a:ext cx="3564000" cy="1008000"/>
          </a:xfrm>
          <a:prstGeom prst="round2SameRect">
            <a:avLst/>
          </a:prstGeom>
          <a:solidFill>
            <a:srgbClr val="E4EB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!!Subheading1">
            <a:extLst>
              <a:ext uri="{FF2B5EF4-FFF2-40B4-BE49-F238E27FC236}">
                <a16:creationId xmlns:a16="http://schemas.microsoft.com/office/drawing/2014/main" id="{145D2B57-B97B-B347-9DEB-D5C1AC753AE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20708" y="1897014"/>
            <a:ext cx="3348000" cy="684000"/>
          </a:xfrm>
        </p:spPr>
        <p:txBody>
          <a:bodyPr anchor="ctr"/>
          <a:lstStyle>
            <a:lvl1pPr algn="ctr">
              <a:buNone/>
              <a:defRPr sz="2200" b="1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dirty="0"/>
              <a:t>Insert title</a:t>
            </a:r>
          </a:p>
        </p:txBody>
      </p:sp>
      <p:sp>
        <p:nvSpPr>
          <p:cNvPr id="8" name="!!Text1">
            <a:extLst>
              <a:ext uri="{FF2B5EF4-FFF2-40B4-BE49-F238E27FC236}">
                <a16:creationId xmlns:a16="http://schemas.microsoft.com/office/drawing/2014/main" id="{47286FFC-BD82-6E40-BA0C-B1C0F7127A9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12708" y="2743014"/>
            <a:ext cx="3564000" cy="3311999"/>
          </a:xfrm>
          <a:prstGeom prst="rect">
            <a:avLst/>
          </a:prstGeom>
          <a:solidFill>
            <a:srgbClr val="F2F2F2"/>
          </a:solidFill>
        </p:spPr>
        <p:txBody>
          <a:bodyPr lIns="216000" tIns="216000" rIns="216000" bIns="216000">
            <a:noAutofit/>
          </a:bodyPr>
          <a:lstStyle>
            <a:lvl1pPr marL="0" indent="0">
              <a:lnSpc>
                <a:spcPts val="2200"/>
              </a:lnSpc>
              <a:spcBef>
                <a:spcPts val="0"/>
              </a:spcBef>
              <a:spcAft>
                <a:spcPts val="900"/>
              </a:spcAft>
              <a:buClr>
                <a:schemeClr val="tx1"/>
              </a:buClr>
              <a:buNone/>
              <a:defRPr sz="1800">
                <a:solidFill>
                  <a:schemeClr val="accent6"/>
                </a:solidFill>
              </a:defRPr>
            </a:lvl1pPr>
            <a:lvl2pPr marL="357188" indent="0">
              <a:buClr>
                <a:schemeClr val="tx1"/>
              </a:buClr>
              <a:buNone/>
              <a:defRPr sz="1800">
                <a:solidFill>
                  <a:schemeClr val="tx1"/>
                </a:solidFill>
              </a:defRPr>
            </a:lvl2pPr>
            <a:lvl3pPr marL="714375" indent="0">
              <a:buClr>
                <a:schemeClr val="tx1"/>
              </a:buClr>
              <a:buNone/>
              <a:defRPr sz="1800">
                <a:solidFill>
                  <a:schemeClr val="tx1"/>
                </a:solidFill>
              </a:defRPr>
            </a:lvl3pPr>
            <a:lvl4pPr marL="1081087" indent="0">
              <a:buClr>
                <a:schemeClr val="tx1"/>
              </a:buClr>
              <a:buNone/>
              <a:defRPr sz="1800">
                <a:solidFill>
                  <a:schemeClr val="tx1"/>
                </a:solidFill>
              </a:defRPr>
            </a:lvl4pPr>
            <a:lvl5pPr marL="1438275" indent="0">
              <a:buClr>
                <a:schemeClr val="tx1"/>
              </a:buClr>
              <a:buNone/>
              <a:defRPr sz="18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0" name="!!Rectangle2">
            <a:extLst>
              <a:ext uri="{FF2B5EF4-FFF2-40B4-BE49-F238E27FC236}">
                <a16:creationId xmlns:a16="http://schemas.microsoft.com/office/drawing/2014/main" id="{08FEBAA5-9C5F-2648-899B-9991822EBF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366871" y="1735014"/>
            <a:ext cx="3564000" cy="1008000"/>
          </a:xfrm>
          <a:prstGeom prst="round2SameRect">
            <a:avLst/>
          </a:prstGeom>
          <a:solidFill>
            <a:srgbClr val="E4EB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!!Subheading2">
            <a:extLst>
              <a:ext uri="{FF2B5EF4-FFF2-40B4-BE49-F238E27FC236}">
                <a16:creationId xmlns:a16="http://schemas.microsoft.com/office/drawing/2014/main" id="{53DD1D30-BF5F-3F4D-A1DE-F7778CA7ED9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474871" y="1897014"/>
            <a:ext cx="3348000" cy="684000"/>
          </a:xfrm>
        </p:spPr>
        <p:txBody>
          <a:bodyPr anchor="ctr"/>
          <a:lstStyle>
            <a:lvl1pPr algn="ctr">
              <a:buNone/>
              <a:defRPr sz="2200" b="1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dirty="0"/>
              <a:t>Insert title</a:t>
            </a:r>
          </a:p>
        </p:txBody>
      </p:sp>
      <p:sp>
        <p:nvSpPr>
          <p:cNvPr id="19" name="!!Text2">
            <a:extLst>
              <a:ext uri="{FF2B5EF4-FFF2-40B4-BE49-F238E27FC236}">
                <a16:creationId xmlns:a16="http://schemas.microsoft.com/office/drawing/2014/main" id="{7F90A04B-AAE8-A248-ADF6-A73BF8ECD7A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366871" y="2743014"/>
            <a:ext cx="3564000" cy="3311999"/>
          </a:xfrm>
          <a:prstGeom prst="rect">
            <a:avLst/>
          </a:prstGeom>
          <a:solidFill>
            <a:srgbClr val="F2F2F2"/>
          </a:solidFill>
        </p:spPr>
        <p:txBody>
          <a:bodyPr lIns="216000" tIns="216000" rIns="216000" bIns="216000">
            <a:noAutofit/>
          </a:bodyPr>
          <a:lstStyle>
            <a:lvl1pPr marL="0" indent="0">
              <a:lnSpc>
                <a:spcPts val="2200"/>
              </a:lnSpc>
              <a:spcBef>
                <a:spcPts val="0"/>
              </a:spcBef>
              <a:spcAft>
                <a:spcPts val="900"/>
              </a:spcAft>
              <a:buClr>
                <a:schemeClr val="tx1"/>
              </a:buClr>
              <a:buNone/>
              <a:defRPr sz="1800">
                <a:solidFill>
                  <a:schemeClr val="accent6"/>
                </a:solidFill>
              </a:defRPr>
            </a:lvl1pPr>
            <a:lvl2pPr marL="357188" indent="0">
              <a:buClr>
                <a:schemeClr val="tx1"/>
              </a:buClr>
              <a:buNone/>
              <a:defRPr sz="1800">
                <a:solidFill>
                  <a:schemeClr val="tx1"/>
                </a:solidFill>
              </a:defRPr>
            </a:lvl2pPr>
            <a:lvl3pPr marL="714375" indent="0">
              <a:buClr>
                <a:schemeClr val="tx1"/>
              </a:buClr>
              <a:buNone/>
              <a:defRPr sz="1800">
                <a:solidFill>
                  <a:schemeClr val="tx1"/>
                </a:solidFill>
              </a:defRPr>
            </a:lvl3pPr>
            <a:lvl4pPr marL="1081087" indent="0">
              <a:buClr>
                <a:schemeClr val="tx1"/>
              </a:buClr>
              <a:buNone/>
              <a:defRPr sz="1800">
                <a:solidFill>
                  <a:schemeClr val="tx1"/>
                </a:solidFill>
              </a:defRPr>
            </a:lvl4pPr>
            <a:lvl5pPr marL="1438275" indent="0">
              <a:buClr>
                <a:schemeClr val="tx1"/>
              </a:buClr>
              <a:buNone/>
              <a:defRPr sz="18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2" name="!!Rectangle3">
            <a:extLst>
              <a:ext uri="{FF2B5EF4-FFF2-40B4-BE49-F238E27FC236}">
                <a16:creationId xmlns:a16="http://schemas.microsoft.com/office/drawing/2014/main" id="{9E7ED11E-4751-6140-AC11-8C5B88B96E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259249" y="1735014"/>
            <a:ext cx="3564000" cy="1008000"/>
          </a:xfrm>
          <a:prstGeom prst="round2SameRect">
            <a:avLst/>
          </a:prstGeom>
          <a:solidFill>
            <a:srgbClr val="E4EB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!!Subheading3">
            <a:extLst>
              <a:ext uri="{FF2B5EF4-FFF2-40B4-BE49-F238E27FC236}">
                <a16:creationId xmlns:a16="http://schemas.microsoft.com/office/drawing/2014/main" id="{0D443938-DE7C-934D-A74E-737FAD8DA310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367249" y="1891996"/>
            <a:ext cx="3348000" cy="684000"/>
          </a:xfrm>
        </p:spPr>
        <p:txBody>
          <a:bodyPr anchor="ctr"/>
          <a:lstStyle>
            <a:lvl1pPr algn="ctr">
              <a:buNone/>
              <a:defRPr sz="2200" b="1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dirty="0"/>
              <a:t>Insert title</a:t>
            </a:r>
          </a:p>
        </p:txBody>
      </p:sp>
      <p:sp>
        <p:nvSpPr>
          <p:cNvPr id="21" name="!!Text3">
            <a:extLst>
              <a:ext uri="{FF2B5EF4-FFF2-40B4-BE49-F238E27FC236}">
                <a16:creationId xmlns:a16="http://schemas.microsoft.com/office/drawing/2014/main" id="{242484D6-4364-A442-9ABC-5042556E620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259249" y="2743014"/>
            <a:ext cx="3564000" cy="3311999"/>
          </a:xfrm>
          <a:prstGeom prst="rect">
            <a:avLst/>
          </a:prstGeom>
          <a:solidFill>
            <a:srgbClr val="F2F2F2"/>
          </a:solidFill>
        </p:spPr>
        <p:txBody>
          <a:bodyPr lIns="216000" tIns="216000" rIns="216000" bIns="216000">
            <a:noAutofit/>
          </a:bodyPr>
          <a:lstStyle>
            <a:lvl1pPr marL="0" indent="0">
              <a:lnSpc>
                <a:spcPts val="2200"/>
              </a:lnSpc>
              <a:spcBef>
                <a:spcPts val="0"/>
              </a:spcBef>
              <a:spcAft>
                <a:spcPts val="900"/>
              </a:spcAft>
              <a:buClr>
                <a:schemeClr val="tx1"/>
              </a:buClr>
              <a:buNone/>
              <a:defRPr sz="1800">
                <a:solidFill>
                  <a:schemeClr val="accent6"/>
                </a:solidFill>
              </a:defRPr>
            </a:lvl1pPr>
            <a:lvl2pPr marL="357188" indent="0">
              <a:buClr>
                <a:schemeClr val="tx1"/>
              </a:buClr>
              <a:buNone/>
              <a:defRPr sz="1800">
                <a:solidFill>
                  <a:schemeClr val="tx1"/>
                </a:solidFill>
              </a:defRPr>
            </a:lvl2pPr>
            <a:lvl3pPr marL="714375" indent="0">
              <a:buClr>
                <a:schemeClr val="tx1"/>
              </a:buClr>
              <a:buNone/>
              <a:defRPr sz="1800">
                <a:solidFill>
                  <a:schemeClr val="tx1"/>
                </a:solidFill>
              </a:defRPr>
            </a:lvl3pPr>
            <a:lvl4pPr marL="1081087" indent="0">
              <a:buClr>
                <a:schemeClr val="tx1"/>
              </a:buClr>
              <a:buNone/>
              <a:defRPr sz="1800">
                <a:solidFill>
                  <a:schemeClr val="tx1"/>
                </a:solidFill>
              </a:defRPr>
            </a:lvl4pPr>
            <a:lvl5pPr marL="1438275" indent="0">
              <a:buClr>
                <a:schemeClr val="tx1"/>
              </a:buClr>
              <a:buNone/>
              <a:defRPr sz="18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B1E58B1A-02A3-B84A-8BB1-27D19814ED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432000" y="6336000"/>
            <a:ext cx="11376000" cy="0"/>
          </a:xfrm>
          <a:prstGeom prst="line">
            <a:avLst/>
          </a:prstGeom>
          <a:ln w="63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6C73BAF5-5900-0C46-ED91-BD67D9ED44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9220370" y="244040"/>
            <a:ext cx="3064672" cy="187960"/>
          </a:xfrm>
          <a:prstGeom prst="rect">
            <a:avLst/>
          </a:prstGeom>
        </p:spPr>
      </p:pic>
      <p:sp>
        <p:nvSpPr>
          <p:cNvPr id="10" name="!!PageNumber">
            <a:extLst>
              <a:ext uri="{FF2B5EF4-FFF2-40B4-BE49-F238E27FC236}">
                <a16:creationId xmlns:a16="http://schemas.microsoft.com/office/drawing/2014/main" id="{E42CCDA4-D437-6B48-8BBD-CAC30F281160}"/>
              </a:ext>
            </a:extLst>
          </p:cNvPr>
          <p:cNvSpPr/>
          <p:nvPr userDrawn="1"/>
        </p:nvSpPr>
        <p:spPr>
          <a:xfrm>
            <a:off x="11444644" y="6404977"/>
            <a:ext cx="37221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fld id="{BA3B713D-1FBB-0E4F-91D0-D2B735266E79}" type="slidenum">
              <a:rPr lang="en-GB" sz="1200" smtClean="0">
                <a:solidFill>
                  <a:schemeClr val="accent6"/>
                </a:solidFill>
              </a:rPr>
              <a:pPr algn="r"/>
              <a:t>‹#›</a:t>
            </a:fld>
            <a:endParaRPr lang="en-GB" sz="1200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2207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Grid boxes, Titles 5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!!Title">
            <a:extLst>
              <a:ext uri="{FF2B5EF4-FFF2-40B4-BE49-F238E27FC236}">
                <a16:creationId xmlns:a16="http://schemas.microsoft.com/office/drawing/2014/main" id="{D61316BA-3A2D-A349-8FD8-DEAD56529B8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11404154" cy="695727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>
              <a:defRPr sz="3600" b="1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Heading</a:t>
            </a:r>
          </a:p>
        </p:txBody>
      </p:sp>
      <p:sp>
        <p:nvSpPr>
          <p:cNvPr id="20" name="!!Rectangle1">
            <a:extLst>
              <a:ext uri="{FF2B5EF4-FFF2-40B4-BE49-F238E27FC236}">
                <a16:creationId xmlns:a16="http://schemas.microsoft.com/office/drawing/2014/main" id="{08FEBAA5-9C5F-2648-899B-9991822EBF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2370978" y="1113399"/>
            <a:ext cx="3564000" cy="899876"/>
          </a:xfrm>
          <a:prstGeom prst="round2SameRect">
            <a:avLst/>
          </a:prstGeom>
          <a:solidFill>
            <a:srgbClr val="E4EB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4" name="!!Subheading1">
            <a:extLst>
              <a:ext uri="{FF2B5EF4-FFF2-40B4-BE49-F238E27FC236}">
                <a16:creationId xmlns:a16="http://schemas.microsoft.com/office/drawing/2014/main" id="{3EC696E9-078C-3E45-8DCD-5A562EAEB29A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2478978" y="1228501"/>
            <a:ext cx="3348000" cy="684000"/>
          </a:xfrm>
        </p:spPr>
        <p:txBody>
          <a:bodyPr anchor="ctr"/>
          <a:lstStyle>
            <a:lvl1pPr algn="ctr">
              <a:buNone/>
              <a:defRPr sz="2200" b="1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dirty="0"/>
              <a:t>Insert title</a:t>
            </a:r>
          </a:p>
        </p:txBody>
      </p:sp>
      <p:sp>
        <p:nvSpPr>
          <p:cNvPr id="19" name="!!Text1">
            <a:extLst>
              <a:ext uri="{FF2B5EF4-FFF2-40B4-BE49-F238E27FC236}">
                <a16:creationId xmlns:a16="http://schemas.microsoft.com/office/drawing/2014/main" id="{7F90A04B-AAE8-A248-ADF6-A73BF8ECD7A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370978" y="1990987"/>
            <a:ext cx="3564000" cy="1512000"/>
          </a:xfrm>
          <a:prstGeom prst="rect">
            <a:avLst/>
          </a:prstGeom>
          <a:solidFill>
            <a:srgbClr val="F2F2F2"/>
          </a:solidFill>
        </p:spPr>
        <p:txBody>
          <a:bodyPr lIns="216000" tIns="216000" rIns="216000" bIns="216000">
            <a:noAutofit/>
          </a:bodyPr>
          <a:lstStyle>
            <a:lvl1pPr marL="0" indent="0" algn="ctr">
              <a:lnSpc>
                <a:spcPts val="2200"/>
              </a:lnSpc>
              <a:spcBef>
                <a:spcPts val="0"/>
              </a:spcBef>
              <a:spcAft>
                <a:spcPts val="900"/>
              </a:spcAft>
              <a:buClr>
                <a:schemeClr val="tx1"/>
              </a:buClr>
              <a:buNone/>
              <a:defRPr sz="1800">
                <a:solidFill>
                  <a:schemeClr val="accent6"/>
                </a:solidFill>
              </a:defRPr>
            </a:lvl1pPr>
            <a:lvl2pPr marL="357188" indent="0">
              <a:buClr>
                <a:schemeClr val="tx1"/>
              </a:buClr>
              <a:buNone/>
              <a:defRPr sz="1800">
                <a:solidFill>
                  <a:schemeClr val="tx1"/>
                </a:solidFill>
              </a:defRPr>
            </a:lvl2pPr>
            <a:lvl3pPr marL="714375" indent="0">
              <a:buClr>
                <a:schemeClr val="tx1"/>
              </a:buClr>
              <a:buNone/>
              <a:defRPr sz="1800">
                <a:solidFill>
                  <a:schemeClr val="tx1"/>
                </a:solidFill>
              </a:defRPr>
            </a:lvl3pPr>
            <a:lvl4pPr marL="1081087" indent="0">
              <a:buClr>
                <a:schemeClr val="tx1"/>
              </a:buClr>
              <a:buNone/>
              <a:defRPr sz="1800">
                <a:solidFill>
                  <a:schemeClr val="tx1"/>
                </a:solidFill>
              </a:defRPr>
            </a:lvl4pPr>
            <a:lvl5pPr marL="1438275" indent="0">
              <a:buClr>
                <a:schemeClr val="tx1"/>
              </a:buClr>
              <a:buNone/>
              <a:defRPr sz="18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2" name="!!Rectangle2">
            <a:extLst>
              <a:ext uri="{FF2B5EF4-FFF2-40B4-BE49-F238E27FC236}">
                <a16:creationId xmlns:a16="http://schemas.microsoft.com/office/drawing/2014/main" id="{9E7ED11E-4751-6140-AC11-8C5B88B96E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257024" y="1090988"/>
            <a:ext cx="3564000" cy="900000"/>
          </a:xfrm>
          <a:prstGeom prst="round2SameRect">
            <a:avLst/>
          </a:prstGeom>
          <a:solidFill>
            <a:srgbClr val="E4EB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5" name="!!Subheading2">
            <a:extLst>
              <a:ext uri="{FF2B5EF4-FFF2-40B4-BE49-F238E27FC236}">
                <a16:creationId xmlns:a16="http://schemas.microsoft.com/office/drawing/2014/main" id="{17258850-67A6-DA45-BCA6-3A1843C3D938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370431" y="1228501"/>
            <a:ext cx="3348000" cy="684000"/>
          </a:xfrm>
        </p:spPr>
        <p:txBody>
          <a:bodyPr anchor="ctr"/>
          <a:lstStyle>
            <a:lvl1pPr algn="ctr">
              <a:buNone/>
              <a:defRPr sz="2200" b="1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dirty="0"/>
              <a:t>Insert title</a:t>
            </a:r>
          </a:p>
        </p:txBody>
      </p:sp>
      <p:sp>
        <p:nvSpPr>
          <p:cNvPr id="21" name="!!Text2">
            <a:extLst>
              <a:ext uri="{FF2B5EF4-FFF2-40B4-BE49-F238E27FC236}">
                <a16:creationId xmlns:a16="http://schemas.microsoft.com/office/drawing/2014/main" id="{242484D6-4364-A442-9ABC-5042556E620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257024" y="1990987"/>
            <a:ext cx="3564000" cy="1512000"/>
          </a:xfrm>
          <a:prstGeom prst="rect">
            <a:avLst/>
          </a:prstGeom>
          <a:solidFill>
            <a:srgbClr val="F2F2F2"/>
          </a:solidFill>
        </p:spPr>
        <p:txBody>
          <a:bodyPr lIns="216000" tIns="216000" rIns="216000" bIns="216000">
            <a:noAutofit/>
          </a:bodyPr>
          <a:lstStyle>
            <a:lvl1pPr marL="0" indent="0" algn="ctr">
              <a:lnSpc>
                <a:spcPts val="2200"/>
              </a:lnSpc>
              <a:spcBef>
                <a:spcPts val="0"/>
              </a:spcBef>
              <a:spcAft>
                <a:spcPts val="900"/>
              </a:spcAft>
              <a:buClr>
                <a:schemeClr val="tx1"/>
              </a:buClr>
              <a:buNone/>
              <a:defRPr sz="1800">
                <a:solidFill>
                  <a:schemeClr val="accent6"/>
                </a:solidFill>
              </a:defRPr>
            </a:lvl1pPr>
            <a:lvl2pPr marL="357188" indent="0">
              <a:buClr>
                <a:schemeClr val="tx1"/>
              </a:buClr>
              <a:buNone/>
              <a:defRPr sz="1800">
                <a:solidFill>
                  <a:schemeClr val="tx1"/>
                </a:solidFill>
              </a:defRPr>
            </a:lvl2pPr>
            <a:lvl3pPr marL="714375" indent="0">
              <a:buClr>
                <a:schemeClr val="tx1"/>
              </a:buClr>
              <a:buNone/>
              <a:defRPr sz="1800">
                <a:solidFill>
                  <a:schemeClr val="tx1"/>
                </a:solidFill>
              </a:defRPr>
            </a:lvl3pPr>
            <a:lvl4pPr marL="1081087" indent="0">
              <a:buClr>
                <a:schemeClr val="tx1"/>
              </a:buClr>
              <a:buNone/>
              <a:defRPr sz="1800">
                <a:solidFill>
                  <a:schemeClr val="tx1"/>
                </a:solidFill>
              </a:defRPr>
            </a:lvl4pPr>
            <a:lvl5pPr marL="1438275" indent="0">
              <a:buClr>
                <a:schemeClr val="tx1"/>
              </a:buClr>
              <a:buNone/>
              <a:defRPr sz="18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5" name="!!Rectangle3">
            <a:extLst>
              <a:ext uri="{FF2B5EF4-FFF2-40B4-BE49-F238E27FC236}">
                <a16:creationId xmlns:a16="http://schemas.microsoft.com/office/drawing/2014/main" id="{8FD6A08D-6DD3-C845-8B17-CC9297B607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12708" y="3749267"/>
            <a:ext cx="3564000" cy="900000"/>
          </a:xfrm>
          <a:prstGeom prst="round2SameRect">
            <a:avLst/>
          </a:prstGeom>
          <a:solidFill>
            <a:srgbClr val="E4EB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6" name="!!Subheading3">
            <a:extLst>
              <a:ext uri="{FF2B5EF4-FFF2-40B4-BE49-F238E27FC236}">
                <a16:creationId xmlns:a16="http://schemas.microsoft.com/office/drawing/2014/main" id="{89D36508-91C9-D341-BD22-8B7D09BC1DA2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24490" y="3857267"/>
            <a:ext cx="3348000" cy="684000"/>
          </a:xfrm>
        </p:spPr>
        <p:txBody>
          <a:bodyPr anchor="ctr"/>
          <a:lstStyle>
            <a:lvl1pPr algn="ctr">
              <a:buNone/>
              <a:defRPr sz="2200" b="1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dirty="0"/>
              <a:t>Insert title</a:t>
            </a:r>
          </a:p>
        </p:txBody>
      </p:sp>
      <p:sp>
        <p:nvSpPr>
          <p:cNvPr id="23" name="!!Text3">
            <a:extLst>
              <a:ext uri="{FF2B5EF4-FFF2-40B4-BE49-F238E27FC236}">
                <a16:creationId xmlns:a16="http://schemas.microsoft.com/office/drawing/2014/main" id="{6017D8E3-CAD4-674B-ABC3-946291000D2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12708" y="4649267"/>
            <a:ext cx="3564000" cy="1512000"/>
          </a:xfrm>
          <a:prstGeom prst="rect">
            <a:avLst/>
          </a:prstGeom>
          <a:solidFill>
            <a:srgbClr val="F2F2F2"/>
          </a:solidFill>
        </p:spPr>
        <p:txBody>
          <a:bodyPr lIns="216000" tIns="216000" rIns="216000" bIns="216000">
            <a:noAutofit/>
          </a:bodyPr>
          <a:lstStyle>
            <a:lvl1pPr marL="0" indent="0" algn="ctr">
              <a:lnSpc>
                <a:spcPts val="2200"/>
              </a:lnSpc>
              <a:spcBef>
                <a:spcPts val="0"/>
              </a:spcBef>
              <a:spcAft>
                <a:spcPts val="900"/>
              </a:spcAft>
              <a:buClr>
                <a:schemeClr val="tx1"/>
              </a:buClr>
              <a:buNone/>
              <a:defRPr sz="1800">
                <a:solidFill>
                  <a:schemeClr val="accent6"/>
                </a:solidFill>
              </a:defRPr>
            </a:lvl1pPr>
            <a:lvl2pPr marL="357188" indent="0">
              <a:buClr>
                <a:schemeClr val="tx1"/>
              </a:buClr>
              <a:buNone/>
              <a:defRPr sz="1800">
                <a:solidFill>
                  <a:schemeClr val="tx1"/>
                </a:solidFill>
              </a:defRPr>
            </a:lvl2pPr>
            <a:lvl3pPr marL="714375" indent="0">
              <a:buClr>
                <a:schemeClr val="tx1"/>
              </a:buClr>
              <a:buNone/>
              <a:defRPr sz="1800">
                <a:solidFill>
                  <a:schemeClr val="tx1"/>
                </a:solidFill>
              </a:defRPr>
            </a:lvl3pPr>
            <a:lvl4pPr marL="1081087" indent="0">
              <a:buClr>
                <a:schemeClr val="tx1"/>
              </a:buClr>
              <a:buNone/>
              <a:defRPr sz="1800">
                <a:solidFill>
                  <a:schemeClr val="tx1"/>
                </a:solidFill>
              </a:defRPr>
            </a:lvl4pPr>
            <a:lvl5pPr marL="1438275" indent="0">
              <a:buClr>
                <a:schemeClr val="tx1"/>
              </a:buClr>
              <a:buNone/>
              <a:defRPr sz="18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7" name="!!Rectangle4">
            <a:extLst>
              <a:ext uri="{FF2B5EF4-FFF2-40B4-BE49-F238E27FC236}">
                <a16:creationId xmlns:a16="http://schemas.microsoft.com/office/drawing/2014/main" id="{B5A7277B-59DD-844A-A364-77AED24CBA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339760" y="3751041"/>
            <a:ext cx="3564000" cy="900000"/>
          </a:xfrm>
          <a:prstGeom prst="round2SameRect">
            <a:avLst/>
          </a:prstGeom>
          <a:solidFill>
            <a:srgbClr val="E4EB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7" name="!!Subheading4">
            <a:extLst>
              <a:ext uri="{FF2B5EF4-FFF2-40B4-BE49-F238E27FC236}">
                <a16:creationId xmlns:a16="http://schemas.microsoft.com/office/drawing/2014/main" id="{5A46B0EB-2090-6B41-BC96-DD563B676CB0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4460077" y="3857267"/>
            <a:ext cx="3348000" cy="684000"/>
          </a:xfrm>
        </p:spPr>
        <p:txBody>
          <a:bodyPr anchor="ctr"/>
          <a:lstStyle>
            <a:lvl1pPr algn="ctr">
              <a:buNone/>
              <a:defRPr sz="2200" b="1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dirty="0"/>
              <a:t>Insert title</a:t>
            </a:r>
          </a:p>
        </p:txBody>
      </p:sp>
      <p:sp>
        <p:nvSpPr>
          <p:cNvPr id="26" name="!!Text4">
            <a:extLst>
              <a:ext uri="{FF2B5EF4-FFF2-40B4-BE49-F238E27FC236}">
                <a16:creationId xmlns:a16="http://schemas.microsoft.com/office/drawing/2014/main" id="{07BD5561-5536-6F4A-AD32-EFB7423F22AA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332197" y="4649267"/>
            <a:ext cx="3564000" cy="1512000"/>
          </a:xfrm>
          <a:prstGeom prst="rect">
            <a:avLst/>
          </a:prstGeom>
          <a:solidFill>
            <a:srgbClr val="F2F2F2"/>
          </a:solidFill>
        </p:spPr>
        <p:txBody>
          <a:bodyPr lIns="216000" tIns="216000" rIns="216000" bIns="216000">
            <a:noAutofit/>
          </a:bodyPr>
          <a:lstStyle>
            <a:lvl1pPr marL="0" indent="0" algn="ctr">
              <a:lnSpc>
                <a:spcPts val="2200"/>
              </a:lnSpc>
              <a:spcBef>
                <a:spcPts val="0"/>
              </a:spcBef>
              <a:spcAft>
                <a:spcPts val="900"/>
              </a:spcAft>
              <a:buClr>
                <a:schemeClr val="tx1"/>
              </a:buClr>
              <a:buNone/>
              <a:defRPr sz="1800">
                <a:solidFill>
                  <a:schemeClr val="accent6"/>
                </a:solidFill>
              </a:defRPr>
            </a:lvl1pPr>
            <a:lvl2pPr marL="357188" indent="0">
              <a:buClr>
                <a:schemeClr val="tx1"/>
              </a:buClr>
              <a:buNone/>
              <a:defRPr sz="1800">
                <a:solidFill>
                  <a:schemeClr val="tx1"/>
                </a:solidFill>
              </a:defRPr>
            </a:lvl2pPr>
            <a:lvl3pPr marL="714375" indent="0">
              <a:buClr>
                <a:schemeClr val="tx1"/>
              </a:buClr>
              <a:buNone/>
              <a:defRPr sz="1800">
                <a:solidFill>
                  <a:schemeClr val="tx1"/>
                </a:solidFill>
              </a:defRPr>
            </a:lvl3pPr>
            <a:lvl4pPr marL="1081087" indent="0">
              <a:buClr>
                <a:schemeClr val="tx1"/>
              </a:buClr>
              <a:buNone/>
              <a:defRPr sz="1800">
                <a:solidFill>
                  <a:schemeClr val="tx1"/>
                </a:solidFill>
              </a:defRPr>
            </a:lvl4pPr>
            <a:lvl5pPr marL="1438275" indent="0">
              <a:buClr>
                <a:schemeClr val="tx1"/>
              </a:buClr>
              <a:buNone/>
              <a:defRPr sz="18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9" name="!!Rectangle5">
            <a:extLst>
              <a:ext uri="{FF2B5EF4-FFF2-40B4-BE49-F238E27FC236}">
                <a16:creationId xmlns:a16="http://schemas.microsoft.com/office/drawing/2014/main" id="{FC04B02F-94D2-6E4A-ADC2-EE378D70C2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259249" y="3749267"/>
            <a:ext cx="3564000" cy="900000"/>
          </a:xfrm>
          <a:prstGeom prst="round2SameRect">
            <a:avLst/>
          </a:prstGeom>
          <a:solidFill>
            <a:srgbClr val="E4EB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8" name="!!Subheading5">
            <a:extLst>
              <a:ext uri="{FF2B5EF4-FFF2-40B4-BE49-F238E27FC236}">
                <a16:creationId xmlns:a16="http://schemas.microsoft.com/office/drawing/2014/main" id="{BDEAB9F2-4319-8F40-BA4F-1ED7E306385C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8367249" y="3857267"/>
            <a:ext cx="3348000" cy="684000"/>
          </a:xfrm>
        </p:spPr>
        <p:txBody>
          <a:bodyPr anchor="ctr"/>
          <a:lstStyle>
            <a:lvl1pPr algn="ctr">
              <a:buNone/>
              <a:defRPr sz="2200" b="1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dirty="0"/>
              <a:t>Insert title</a:t>
            </a:r>
          </a:p>
        </p:txBody>
      </p:sp>
      <p:sp>
        <p:nvSpPr>
          <p:cNvPr id="28" name="!!Text5">
            <a:extLst>
              <a:ext uri="{FF2B5EF4-FFF2-40B4-BE49-F238E27FC236}">
                <a16:creationId xmlns:a16="http://schemas.microsoft.com/office/drawing/2014/main" id="{FD9A3BB3-7E48-6A41-BE78-2AD280277FB7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259249" y="4650425"/>
            <a:ext cx="3564000" cy="1512000"/>
          </a:xfrm>
          <a:prstGeom prst="rect">
            <a:avLst/>
          </a:prstGeom>
          <a:solidFill>
            <a:srgbClr val="F2F2F2"/>
          </a:solidFill>
        </p:spPr>
        <p:txBody>
          <a:bodyPr lIns="216000" tIns="216000" rIns="216000" bIns="216000">
            <a:noAutofit/>
          </a:bodyPr>
          <a:lstStyle>
            <a:lvl1pPr marL="0" indent="0" algn="ctr">
              <a:lnSpc>
                <a:spcPts val="2200"/>
              </a:lnSpc>
              <a:spcBef>
                <a:spcPts val="0"/>
              </a:spcBef>
              <a:spcAft>
                <a:spcPts val="900"/>
              </a:spcAft>
              <a:buClr>
                <a:schemeClr val="tx1"/>
              </a:buClr>
              <a:buNone/>
              <a:defRPr sz="1800">
                <a:solidFill>
                  <a:schemeClr val="accent6"/>
                </a:solidFill>
              </a:defRPr>
            </a:lvl1pPr>
            <a:lvl2pPr marL="357188" indent="0">
              <a:buClr>
                <a:schemeClr val="tx1"/>
              </a:buClr>
              <a:buNone/>
              <a:defRPr sz="1800">
                <a:solidFill>
                  <a:schemeClr val="tx1"/>
                </a:solidFill>
              </a:defRPr>
            </a:lvl2pPr>
            <a:lvl3pPr marL="714375" indent="0">
              <a:buClr>
                <a:schemeClr val="tx1"/>
              </a:buClr>
              <a:buNone/>
              <a:defRPr sz="1800">
                <a:solidFill>
                  <a:schemeClr val="tx1"/>
                </a:solidFill>
              </a:defRPr>
            </a:lvl3pPr>
            <a:lvl4pPr marL="1081087" indent="0">
              <a:buClr>
                <a:schemeClr val="tx1"/>
              </a:buClr>
              <a:buNone/>
              <a:defRPr sz="1800">
                <a:solidFill>
                  <a:schemeClr val="tx1"/>
                </a:solidFill>
              </a:defRPr>
            </a:lvl4pPr>
            <a:lvl5pPr marL="1438275" indent="0">
              <a:buClr>
                <a:schemeClr val="tx1"/>
              </a:buClr>
              <a:buNone/>
              <a:defRPr sz="18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5778E56-0E45-B720-1A87-18BF82CEDE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9220370" y="244040"/>
            <a:ext cx="3064672" cy="187960"/>
          </a:xfrm>
          <a:prstGeom prst="rect">
            <a:avLst/>
          </a:prstGeom>
        </p:spPr>
      </p:pic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463BFC66-CD6B-7E4B-8089-7EA6B13C54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432000" y="6336000"/>
            <a:ext cx="11376000" cy="0"/>
          </a:xfrm>
          <a:prstGeom prst="line">
            <a:avLst/>
          </a:prstGeom>
          <a:ln w="63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!!PageNumber">
            <a:extLst>
              <a:ext uri="{FF2B5EF4-FFF2-40B4-BE49-F238E27FC236}">
                <a16:creationId xmlns:a16="http://schemas.microsoft.com/office/drawing/2014/main" id="{E42CCDA4-D437-6B48-8BBD-CAC30F281160}"/>
              </a:ext>
            </a:extLst>
          </p:cNvPr>
          <p:cNvSpPr/>
          <p:nvPr userDrawn="1"/>
        </p:nvSpPr>
        <p:spPr>
          <a:xfrm>
            <a:off x="11444644" y="6404977"/>
            <a:ext cx="37221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fld id="{BA3B713D-1FBB-0E4F-91D0-D2B735266E79}" type="slidenum">
              <a:rPr lang="en-GB" sz="1200" smtClean="0">
                <a:solidFill>
                  <a:schemeClr val="accent6"/>
                </a:solidFill>
              </a:rPr>
              <a:pPr algn="r"/>
              <a:t>‹#›</a:t>
            </a:fld>
            <a:endParaRPr lang="en-GB" sz="1200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7233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Quote and 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DE4EE10-8D4E-C85B-5620-784900182A4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12191998" cy="6857999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93DACDB8-C05A-C540-BF85-5FDDA3660A2E}"/>
              </a:ext>
            </a:extLst>
          </p:cNvPr>
          <p:cNvSpPr/>
          <p:nvPr userDrawn="1"/>
        </p:nvSpPr>
        <p:spPr>
          <a:xfrm>
            <a:off x="11444644" y="6404977"/>
            <a:ext cx="37221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fld id="{BA3B713D-1FBB-0E4F-91D0-D2B735266E79}" type="slidenum">
              <a:rPr lang="en-GB" sz="1200" smtClean="0">
                <a:solidFill>
                  <a:schemeClr val="accent6"/>
                </a:solidFill>
              </a:rPr>
              <a:t>‹#›</a:t>
            </a:fld>
            <a:endParaRPr lang="en-GB" sz="1200" dirty="0">
              <a:solidFill>
                <a:schemeClr val="accent6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BB6C65A-583E-CC43-8A40-D9FE20EAC65C}"/>
              </a:ext>
            </a:extLst>
          </p:cNvPr>
          <p:cNvSpPr txBox="1"/>
          <p:nvPr userDrawn="1"/>
        </p:nvSpPr>
        <p:spPr>
          <a:xfrm>
            <a:off x="1963271" y="-1210235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endParaRPr lang="en-GB" sz="1200" b="1">
              <a:solidFill>
                <a:schemeClr val="accent1"/>
              </a:solidFill>
            </a:endParaRPr>
          </a:p>
        </p:txBody>
      </p:sp>
      <p:sp>
        <p:nvSpPr>
          <p:cNvPr id="2" name="Picture Placeholder 6">
            <a:extLst>
              <a:ext uri="{FF2B5EF4-FFF2-40B4-BE49-F238E27FC236}">
                <a16:creationId xmlns:a16="http://schemas.microsoft.com/office/drawing/2014/main" id="{2C90ABAC-E435-5C65-A8FA-9E315CE9DE53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tx2"/>
          </a:solidFill>
        </p:spPr>
        <p:txBody>
          <a:bodyPr tIns="2340000"/>
          <a:lstStyle>
            <a:lvl1pPr algn="ctr">
              <a:buNone/>
              <a:defRPr/>
            </a:lvl1pPr>
          </a:lstStyle>
          <a:p>
            <a:r>
              <a:rPr lang="en-GB" dirty="0"/>
              <a:t>Click on icon to insert image (including Alt Text)</a:t>
            </a:r>
          </a:p>
        </p:txBody>
      </p:sp>
      <p:sp>
        <p:nvSpPr>
          <p:cNvPr id="3" name="Text Placeholder 7">
            <a:extLst>
              <a:ext uri="{FF2B5EF4-FFF2-40B4-BE49-F238E27FC236}">
                <a16:creationId xmlns:a16="http://schemas.microsoft.com/office/drawing/2014/main" id="{BA16B251-D1BB-394C-319F-40E8F04D7FB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337052" y="1673324"/>
            <a:ext cx="3461285" cy="658367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3600" b="1">
                <a:solidFill>
                  <a:schemeClr val="tx1"/>
                </a:solidFill>
              </a:defRPr>
            </a:lvl1pPr>
            <a:lvl2pPr marL="357188" indent="0">
              <a:buNone/>
              <a:defRPr>
                <a:solidFill>
                  <a:schemeClr val="tx1"/>
                </a:solidFill>
              </a:defRPr>
            </a:lvl2pPr>
            <a:lvl3pPr marL="714375" indent="0">
              <a:buNone/>
              <a:defRPr>
                <a:solidFill>
                  <a:schemeClr val="tx1"/>
                </a:solidFill>
              </a:defRPr>
            </a:lvl3pPr>
            <a:lvl4pPr marL="1081087" indent="0">
              <a:buNone/>
              <a:defRPr>
                <a:solidFill>
                  <a:schemeClr val="tx1"/>
                </a:solidFill>
              </a:defRPr>
            </a:lvl4pPr>
            <a:lvl5pPr marL="1438275" indent="0">
              <a:buNone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GB" dirty="0"/>
              <a:t>Heading label</a:t>
            </a:r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148D05B7-B4AB-A078-7333-2C7B8E1000A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337051" y="2349016"/>
            <a:ext cx="3461286" cy="3221868"/>
          </a:xfrm>
          <a:prstGeom prst="rect">
            <a:avLst/>
          </a:prstGeom>
        </p:spPr>
        <p:txBody>
          <a:bodyPr>
            <a:noAutofit/>
          </a:bodyPr>
          <a:lstStyle>
            <a:lvl1pPr marL="288000" indent="-288000" algn="l">
              <a:buNone/>
              <a:defRPr sz="1800" b="0">
                <a:solidFill>
                  <a:schemeClr val="tx1"/>
                </a:solidFill>
              </a:defRPr>
            </a:lvl1pPr>
            <a:lvl2pPr marL="357188" indent="0">
              <a:buNone/>
              <a:defRPr>
                <a:solidFill>
                  <a:schemeClr val="tx1"/>
                </a:solidFill>
              </a:defRPr>
            </a:lvl2pPr>
            <a:lvl3pPr marL="714375" indent="0">
              <a:buNone/>
              <a:defRPr>
                <a:solidFill>
                  <a:schemeClr val="tx1"/>
                </a:solidFill>
              </a:defRPr>
            </a:lvl3pPr>
            <a:lvl4pPr marL="1081087" indent="0">
              <a:buNone/>
              <a:defRPr>
                <a:solidFill>
                  <a:schemeClr val="tx1"/>
                </a:solidFill>
              </a:defRPr>
            </a:lvl4pPr>
            <a:lvl5pPr marL="1438275" indent="0">
              <a:buNone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GB" dirty="0"/>
              <a:t>“Showcase quotation</a:t>
            </a:r>
            <a:br>
              <a:rPr lang="en-GB" dirty="0"/>
            </a:br>
            <a:r>
              <a:rPr lang="en-GB" dirty="0"/>
              <a:t>with left aligned text over multiple lines. Try to keep</a:t>
            </a:r>
            <a:br>
              <a:rPr lang="en-GB" dirty="0"/>
            </a:br>
            <a:r>
              <a:rPr lang="en-GB" dirty="0"/>
              <a:t>it to four lines if </a:t>
            </a:r>
            <a:r>
              <a:rPr lang="en-GB" dirty="0" err="1"/>
              <a:t>poss</a:t>
            </a:r>
            <a:r>
              <a:rPr lang="en-GB" dirty="0"/>
              <a:t> or five lines max.”</a:t>
            </a:r>
          </a:p>
        </p:txBody>
      </p:sp>
    </p:spTree>
    <p:extLst>
      <p:ext uri="{BB962C8B-B14F-4D97-AF65-F5344CB8AC3E}">
        <p14:creationId xmlns:p14="http://schemas.microsoft.com/office/powerpoint/2010/main" val="4052080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2CE947E-1F3C-4CE2-B205-42ACABCDF3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34187EB-CD8C-4429-80A8-057E397FFC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78BCC8-525B-41FD-8646-596B1960C6F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4574AD-8404-48D7-8DB8-BCC9125C3396}" type="datetimeFigureOut">
              <a:rPr lang="en-GB" smtClean="0"/>
              <a:t>03/08/2023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2564A6-47BB-43DB-A152-9E155576013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33BD63-EE18-4132-8F91-68A0A2C0DA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B67EA4-DCE3-FB49-A794-A4595EF638BC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4504489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85" r:id="rId1"/>
    <p:sldLayoutId id="2147483826" r:id="rId2"/>
    <p:sldLayoutId id="2147483789" r:id="rId3"/>
    <p:sldLayoutId id="2147483818" r:id="rId4"/>
    <p:sldLayoutId id="2147483813" r:id="rId5"/>
    <p:sldLayoutId id="2147483797" r:id="rId6"/>
    <p:sldLayoutId id="2147483798" r:id="rId7"/>
    <p:sldLayoutId id="2147483800" r:id="rId8"/>
    <p:sldLayoutId id="2147483939" r:id="rId9"/>
    <p:sldLayoutId id="2147483926" r:id="rId10"/>
    <p:sldLayoutId id="2147483927" r:id="rId11"/>
    <p:sldLayoutId id="2147483929" r:id="rId12"/>
    <p:sldLayoutId id="2147483928" r:id="rId13"/>
    <p:sldLayoutId id="2147483924" r:id="rId14"/>
    <p:sldLayoutId id="2147483809" r:id="rId1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accent6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accent6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accent6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6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6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4a"/><Relationship Id="rId2" Type="http://schemas.microsoft.com/office/2007/relationships/media" Target="../media/media1.m4a"/><Relationship Id="rId1" Type="http://schemas.openxmlformats.org/officeDocument/2006/relationships/tags" Target="../tags/tag1.xml"/><Relationship Id="rId6" Type="http://schemas.openxmlformats.org/officeDocument/2006/relationships/image" Target="../media/image16.png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audio" Target="../media/media8.m4a"/><Relationship Id="rId7" Type="http://schemas.openxmlformats.org/officeDocument/2006/relationships/image" Target="../media/image19.png"/><Relationship Id="rId2" Type="http://schemas.microsoft.com/office/2007/relationships/media" Target="../media/media8.m4a"/><Relationship Id="rId1" Type="http://schemas.openxmlformats.org/officeDocument/2006/relationships/tags" Target="../tags/tag7.xml"/><Relationship Id="rId6" Type="http://schemas.openxmlformats.org/officeDocument/2006/relationships/image" Target="../media/image18.png"/><Relationship Id="rId5" Type="http://schemas.openxmlformats.org/officeDocument/2006/relationships/notesSlide" Target="../notesSlides/notesSlide7.xml"/><Relationship Id="rId10" Type="http://schemas.openxmlformats.org/officeDocument/2006/relationships/image" Target="../media/image16.png"/><Relationship Id="rId4" Type="http://schemas.openxmlformats.org/officeDocument/2006/relationships/slideLayout" Target="../slideLayouts/slideLayout5.xml"/><Relationship Id="rId9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media9.m4a"/><Relationship Id="rId2" Type="http://schemas.microsoft.com/office/2007/relationships/media" Target="../media/media9.m4a"/><Relationship Id="rId1" Type="http://schemas.openxmlformats.org/officeDocument/2006/relationships/tags" Target="../tags/tag8.xml"/><Relationship Id="rId6" Type="http://schemas.openxmlformats.org/officeDocument/2006/relationships/image" Target="../media/image16.png"/><Relationship Id="rId5" Type="http://schemas.openxmlformats.org/officeDocument/2006/relationships/notesSlide" Target="../notesSlides/notesSlide8.xml"/><Relationship Id="rId4" Type="http://schemas.openxmlformats.org/officeDocument/2006/relationships/slideLayout" Target="../slideLayouts/slideLayout1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media10.m4a"/><Relationship Id="rId2" Type="http://schemas.microsoft.com/office/2007/relationships/media" Target="../media/media10.m4a"/><Relationship Id="rId1" Type="http://schemas.openxmlformats.org/officeDocument/2006/relationships/tags" Target="../tags/tag9.xml"/><Relationship Id="rId6" Type="http://schemas.openxmlformats.org/officeDocument/2006/relationships/image" Target="../media/image16.png"/><Relationship Id="rId5" Type="http://schemas.openxmlformats.org/officeDocument/2006/relationships/notesSlide" Target="../notesSlides/notesSlide9.xml"/><Relationship Id="rId4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7.xml"/><Relationship Id="rId7" Type="http://schemas.openxmlformats.org/officeDocument/2006/relationships/hyperlink" Target="http://www.eastmidlandsdeanery.nhs.uk/policies/Study_Leave/Roles/Applicant" TargetMode="Externa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hyperlink" Target="https://learninghub.nhs.uk/catalogue/hee-em-studyleave" TargetMode="External"/><Relationship Id="rId5" Type="http://schemas.openxmlformats.org/officeDocument/2006/relationships/hyperlink" Target="https://www.eastmidlandsdeanery.nhs.uk/policies/study_leave/ResourcesGuidance" TargetMode="External"/><Relationship Id="rId4" Type="http://schemas.openxmlformats.org/officeDocument/2006/relationships/notesSlide" Target="../notesSlides/notesSlide10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hyperlink" Target="mailto:StudyLeave.EM@hee.nhs.uk" TargetMode="External"/><Relationship Id="rId3" Type="http://schemas.openxmlformats.org/officeDocument/2006/relationships/slideLayout" Target="../slideLayouts/slideLayout8.xml"/><Relationship Id="rId7" Type="http://schemas.openxmlformats.org/officeDocument/2006/relationships/hyperlink" Target="eastmidlandsdeanery.nhs.uk/policies/Study_Leave/ResourcesGuidance" TargetMode="Externa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hyperlink" Target="http://www.eastmidlandsdeanery.nhs.uk/policies/study_leave" TargetMode="External"/><Relationship Id="rId5" Type="http://schemas.openxmlformats.org/officeDocument/2006/relationships/hyperlink" Target="eastmidlandsdeanery.nhs.uk/policies/Study_Leave/GettingSupport" TargetMode="External"/><Relationship Id="rId4" Type="http://schemas.openxmlformats.org/officeDocument/2006/relationships/notesSlide" Target="../notesSlides/notesSlide11.xml"/><Relationship Id="rId9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media" Target="../media/media14.m4a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16.png"/><Relationship Id="rId5" Type="http://schemas.openxmlformats.org/officeDocument/2006/relationships/slideLayout" Target="../slideLayouts/slideLayout12.xml"/><Relationship Id="rId4" Type="http://schemas.openxmlformats.org/officeDocument/2006/relationships/audio" Target="../media/media14.m4a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22.jpeg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4a"/><Relationship Id="rId7" Type="http://schemas.openxmlformats.org/officeDocument/2006/relationships/image" Target="../media/image16.png"/><Relationship Id="rId2" Type="http://schemas.microsoft.com/office/2007/relationships/media" Target="../media/media2.m4a"/><Relationship Id="rId1" Type="http://schemas.openxmlformats.org/officeDocument/2006/relationships/tags" Target="../tags/tag2.xml"/><Relationship Id="rId6" Type="http://schemas.openxmlformats.org/officeDocument/2006/relationships/image" Target="../media/image17.png"/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16.png"/><Relationship Id="rId5" Type="http://schemas.openxmlformats.org/officeDocument/2006/relationships/hyperlink" Target="mailto:FacultySupport.EM@hee.nhs.uk" TargetMode="External"/><Relationship Id="rId4" Type="http://schemas.openxmlformats.org/officeDocument/2006/relationships/notesSlide" Target="../notesSlides/notesSlide1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hyperlink" Target="https://accent.hicom.co.uk/CourseManager/Live/HEE/Web" TargetMode="External"/><Relationship Id="rId3" Type="http://schemas.openxmlformats.org/officeDocument/2006/relationships/audio" Target="../media/media18.m4a"/><Relationship Id="rId7" Type="http://schemas.openxmlformats.org/officeDocument/2006/relationships/hyperlink" Target="mailto:StudyLeave.EM@hee.nhs.uk" TargetMode="External"/><Relationship Id="rId2" Type="http://schemas.microsoft.com/office/2007/relationships/media" Target="../media/media18.m4a"/><Relationship Id="rId1" Type="http://schemas.openxmlformats.org/officeDocument/2006/relationships/tags" Target="../tags/tag10.xml"/><Relationship Id="rId6" Type="http://schemas.openxmlformats.org/officeDocument/2006/relationships/hyperlink" Target="https://accent.hicom.co.uk/Portal/Live/Web/" TargetMode="External"/><Relationship Id="rId5" Type="http://schemas.openxmlformats.org/officeDocument/2006/relationships/notesSlide" Target="../notesSlides/notesSlide15.xml"/><Relationship Id="rId10" Type="http://schemas.openxmlformats.org/officeDocument/2006/relationships/image" Target="../media/image16.png"/><Relationship Id="rId4" Type="http://schemas.openxmlformats.org/officeDocument/2006/relationships/slideLayout" Target="../slideLayouts/slideLayout6.xml"/><Relationship Id="rId9" Type="http://schemas.openxmlformats.org/officeDocument/2006/relationships/hyperlink" Target="mailto:FacultySupport.EM@hee.nhs.uk" TargetMode="Externa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m4a"/><Relationship Id="rId7" Type="http://schemas.openxmlformats.org/officeDocument/2006/relationships/image" Target="../media/image16.png"/><Relationship Id="rId2" Type="http://schemas.microsoft.com/office/2007/relationships/media" Target="../media/media4.m4a"/><Relationship Id="rId1" Type="http://schemas.openxmlformats.org/officeDocument/2006/relationships/tags" Target="../tags/tag3.xml"/><Relationship Id="rId6" Type="http://schemas.openxmlformats.org/officeDocument/2006/relationships/hyperlink" Target="https://accent.hicom.co.uk/portal/live/web/" TargetMode="External"/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4a"/><Relationship Id="rId2" Type="http://schemas.microsoft.com/office/2007/relationships/media" Target="../media/media5.m4a"/><Relationship Id="rId1" Type="http://schemas.openxmlformats.org/officeDocument/2006/relationships/tags" Target="../tags/tag4.xml"/><Relationship Id="rId6" Type="http://schemas.openxmlformats.org/officeDocument/2006/relationships/image" Target="../media/image16.png"/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4a"/><Relationship Id="rId2" Type="http://schemas.microsoft.com/office/2007/relationships/media" Target="../media/media6.m4a"/><Relationship Id="rId1" Type="http://schemas.openxmlformats.org/officeDocument/2006/relationships/tags" Target="../tags/tag5.xml"/><Relationship Id="rId6" Type="http://schemas.openxmlformats.org/officeDocument/2006/relationships/image" Target="../media/image16.png"/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m4a"/><Relationship Id="rId2" Type="http://schemas.microsoft.com/office/2007/relationships/media" Target="../media/media7.m4a"/><Relationship Id="rId1" Type="http://schemas.openxmlformats.org/officeDocument/2006/relationships/tags" Target="../tags/tag6.xml"/><Relationship Id="rId6" Type="http://schemas.openxmlformats.org/officeDocument/2006/relationships/image" Target="../media/image16.png"/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!!Title">
            <a:extLst>
              <a:ext uri="{FF2B5EF4-FFF2-40B4-BE49-F238E27FC236}">
                <a16:creationId xmlns:a16="http://schemas.microsoft.com/office/drawing/2014/main" id="{623499A9-ADAE-F54A-B49E-F294E7BCE9E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32000" y="1002268"/>
            <a:ext cx="4643853" cy="2507695"/>
          </a:xfrm>
        </p:spPr>
        <p:txBody>
          <a:bodyPr/>
          <a:lstStyle/>
          <a:p>
            <a:r>
              <a:rPr lang="en-GB" dirty="0"/>
              <a:t>Study Leave induction</a:t>
            </a:r>
          </a:p>
        </p:txBody>
      </p:sp>
      <p:sp>
        <p:nvSpPr>
          <p:cNvPr id="3" name="!!Subtitle">
            <a:extLst>
              <a:ext uri="{FF2B5EF4-FFF2-40B4-BE49-F238E27FC236}">
                <a16:creationId xmlns:a16="http://schemas.microsoft.com/office/drawing/2014/main" id="{2AB96998-8BA0-CF4D-B57F-DEBCAD1141C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32001" y="3600000"/>
            <a:ext cx="5429050" cy="1024967"/>
          </a:xfrm>
        </p:spPr>
        <p:txBody>
          <a:bodyPr/>
          <a:lstStyle/>
          <a:p>
            <a:r>
              <a:rPr lang="en-GB" dirty="0"/>
              <a:t>NHS England - East Midlands</a:t>
            </a:r>
          </a:p>
        </p:txBody>
      </p:sp>
      <p:sp>
        <p:nvSpPr>
          <p:cNvPr id="9" name="!!Presenter">
            <a:extLst>
              <a:ext uri="{FF2B5EF4-FFF2-40B4-BE49-F238E27FC236}">
                <a16:creationId xmlns:a16="http://schemas.microsoft.com/office/drawing/2014/main" id="{E4F63B5F-2944-6B41-9332-74DB2CCA6FC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32000" y="5760000"/>
            <a:ext cx="6259513" cy="488950"/>
          </a:xfrm>
        </p:spPr>
        <p:txBody>
          <a:bodyPr>
            <a:normAutofit fontScale="85000" lnSpcReduction="20000"/>
          </a:bodyPr>
          <a:lstStyle/>
          <a:p>
            <a:r>
              <a:rPr lang="en-GB" dirty="0"/>
              <a:t>Presented by:</a:t>
            </a:r>
            <a:br>
              <a:rPr lang="en-GB" dirty="0"/>
            </a:br>
            <a:r>
              <a:rPr lang="en-GB" dirty="0"/>
              <a:t>Andy Petherbridge &amp; Karolina Wlodowska</a:t>
            </a:r>
          </a:p>
        </p:txBody>
      </p:sp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59FA3962-100C-DDCC-F2D5-457BBF1E9A2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rcRect l="-287500" t="-287500" r="-287500" b="-28750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3023140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30949">
        <p159:morph option="byChar"/>
      </p:transition>
    </mc:Choice>
    <mc:Fallback xmlns="">
      <p:transition spd="slow" advClick="0" advTm="3094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9E200371-CD68-214C-AAC6-84E7595207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Leave types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C43C364-6A10-E8A9-3C64-D8F99E0A7AE1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10830" y="1115590"/>
            <a:ext cx="1044820" cy="1044820"/>
          </a:xfrm>
          <a:prstGeom prst="rect">
            <a:avLst/>
          </a:prstGeom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1C15536-D2A1-9740-856E-411FFC40889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algn="ctr"/>
            <a:r>
              <a:rPr lang="en-GB" b="1" dirty="0"/>
              <a:t>‘International’ leave</a:t>
            </a:r>
          </a:p>
          <a:p>
            <a:pPr algn="ctr"/>
            <a:r>
              <a:rPr lang="en-GB" dirty="0"/>
              <a:t>For all international study leave requests.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D32BDBF-09E5-20DA-F9B7-892318242A7D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13905" y="1119156"/>
            <a:ext cx="1041254" cy="1041254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FCF0B28-6976-9742-B0BE-709E485C31D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algn="ctr"/>
            <a:r>
              <a:rPr lang="en-GB" b="1" dirty="0"/>
              <a:t>‘Private’ leave</a:t>
            </a:r>
            <a:endParaRPr lang="en-GB" dirty="0"/>
          </a:p>
          <a:p>
            <a:pPr algn="ctr"/>
            <a:r>
              <a:rPr lang="en-GB" dirty="0"/>
              <a:t>For private exam revision, in the run-up to an exam.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A7281DA0-B327-762B-21E7-F599B06C8A7C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15640" y="3687477"/>
            <a:ext cx="1035199" cy="1041253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27D5B03-279D-8046-8CB1-AF058DE995D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pPr algn="ctr"/>
            <a:r>
              <a:rPr lang="en-GB" b="1" dirty="0"/>
              <a:t>‘Exam’ leave</a:t>
            </a:r>
          </a:p>
          <a:p>
            <a:pPr algn="ctr"/>
            <a:r>
              <a:rPr lang="en-GB" dirty="0"/>
              <a:t>For attending exams.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C8060C80-A501-8313-A51C-B4D18AE02DC3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12122" y="3690503"/>
            <a:ext cx="1041254" cy="1035200"/>
          </a:xfrm>
          <a:prstGeom prst="rect">
            <a:avLst/>
          </a:prstGeo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1B8366A-17CF-5B41-ADF5-6F4335AD99E5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pPr algn="ctr"/>
            <a:r>
              <a:rPr lang="en-GB" b="1" dirty="0"/>
              <a:t>“Study” leave</a:t>
            </a:r>
          </a:p>
          <a:p>
            <a:pPr algn="ctr"/>
            <a:r>
              <a:rPr lang="en-GB" dirty="0"/>
              <a:t>For everything else.</a:t>
            </a:r>
          </a:p>
        </p:txBody>
      </p:sp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1AAB7DA7-8F2E-0555-9137-251A10DB9AC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rcRect l="-287500" t="-287500" r="-287500" b="-28750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2656672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72665">
        <p159:morph option="byChar"/>
      </p:transition>
    </mc:Choice>
    <mc:Fallback xmlns="">
      <p:transition spd="slow" advClick="0" advTm="7266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000"/>
                            </p:stCondLst>
                            <p:childTnLst>
                              <p:par>
                                <p:cTn id="5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2" grpId="0" uiExpand="1" build="p" animBg="1"/>
      <p:bldP spid="3" grpId="0" uiExpand="1" build="p" animBg="1"/>
      <p:bldP spid="4" grpId="0" uiExpand="1" build="p" animBg="1"/>
      <p:bldP spid="6" grpId="0" uiExpand="1" build="p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!!Title">
            <a:extLst>
              <a:ext uri="{FF2B5EF4-FFF2-40B4-BE49-F238E27FC236}">
                <a16:creationId xmlns:a16="http://schemas.microsoft.com/office/drawing/2014/main" id="{52C4F1D5-53C6-4256-5675-90CABA042F82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17252" y="1661030"/>
            <a:ext cx="10515600" cy="1325563"/>
          </a:xfrm>
        </p:spPr>
        <p:txBody>
          <a:bodyPr/>
          <a:lstStyle/>
          <a:p>
            <a:r>
              <a:rPr lang="en-GB" sz="6000" b="1" kern="1200" dirty="0">
                <a:solidFill>
                  <a:srgbClr val="231F20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Expenses</a:t>
            </a:r>
            <a:endParaRPr lang="en-GB" dirty="0"/>
          </a:p>
        </p:txBody>
      </p:sp>
      <p:sp>
        <p:nvSpPr>
          <p:cNvPr id="3" name="!!Subheading">
            <a:extLst>
              <a:ext uri="{FF2B5EF4-FFF2-40B4-BE49-F238E27FC236}">
                <a16:creationId xmlns:a16="http://schemas.microsoft.com/office/drawing/2014/main" id="{84F36DA6-30BF-6C61-92C7-ED3939FBB3B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Getting reimbursed</a:t>
            </a:r>
          </a:p>
        </p:txBody>
      </p:sp>
    </p:spTree>
    <p:extLst>
      <p:ext uri="{BB962C8B-B14F-4D97-AF65-F5344CB8AC3E}">
        <p14:creationId xmlns:p14="http://schemas.microsoft.com/office/powerpoint/2010/main" val="3236559145"/>
      </p:ext>
    </p:extLst>
  </p:cSld>
  <p:clrMapOvr>
    <a:masterClrMapping/>
  </p:clrMapOvr>
  <p:transition spd="slow" advClick="0" advTm="5000">
    <p:fade thruBlk="1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5B90D4-7BC3-50D2-EF34-5B0FCC2C72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b">
            <a:normAutofit/>
          </a:bodyPr>
          <a:lstStyle/>
          <a:p>
            <a:r>
              <a:rPr lang="en-US" sz="3200" kern="1200" dirty="0"/>
              <a:t>Expenses process</a:t>
            </a:r>
          </a:p>
        </p:txBody>
      </p:sp>
      <p:sp>
        <p:nvSpPr>
          <p:cNvPr id="3" name="Rectangle 61">
            <a:extLst>
              <a:ext uri="{FF2B5EF4-FFF2-40B4-BE49-F238E27FC236}">
                <a16:creationId xmlns:a16="http://schemas.microsoft.com/office/drawing/2014/main" id="{A73A3289-788D-C6C1-62DD-D7592AA901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8676" y="1493497"/>
            <a:ext cx="2577900" cy="1064737"/>
          </a:xfrm>
          <a:prstGeom prst="rect">
            <a:avLst/>
          </a:prstGeom>
          <a:solidFill>
            <a:schemeClr val="accent5"/>
          </a:solidFill>
          <a:ln w="9525" algn="ctr">
            <a:solidFill>
              <a:schemeClr val="accent5">
                <a:lumMod val="50000"/>
              </a:schemeClr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464647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altLang="en-US" sz="1600" b="1" dirty="0">
                <a:latin typeface="Arial" panose="020B0604020202020204" pitchFamily="34" charset="0"/>
              </a:rPr>
              <a:t>Applicant submits expenses claim and receipt/s through local claims process</a:t>
            </a:r>
            <a:endParaRPr lang="en-US" altLang="en-US" sz="1600" b="1" dirty="0">
              <a:latin typeface="Arial" panose="020B0604020202020204" pitchFamily="34" charset="0"/>
            </a:endParaRPr>
          </a:p>
        </p:txBody>
      </p:sp>
      <p:sp>
        <p:nvSpPr>
          <p:cNvPr id="14" name="Rectangle 68">
            <a:extLst>
              <a:ext uri="{FF2B5EF4-FFF2-40B4-BE49-F238E27FC236}">
                <a16:creationId xmlns:a16="http://schemas.microsoft.com/office/drawing/2014/main" id="{AABAA4FA-46BB-374C-87FC-B168AC4B3D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43916" y="3016404"/>
            <a:ext cx="2290562" cy="1317182"/>
          </a:xfrm>
          <a:prstGeom prst="rect">
            <a:avLst/>
          </a:prstGeom>
          <a:solidFill>
            <a:schemeClr val="bg2"/>
          </a:solidFill>
          <a:ln w="9525" algn="ctr">
            <a:solidFill>
              <a:schemeClr val="accent1">
                <a:lumMod val="50000"/>
              </a:schemeClr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464647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altLang="en-US" sz="1600" b="1" dirty="0">
                <a:solidFill>
                  <a:schemeClr val="bg1"/>
                </a:solidFill>
                <a:latin typeface="Arial" panose="020B0604020202020204" pitchFamily="34" charset="0"/>
              </a:rPr>
              <a:t>Coordinator records appropriate expense/s as paid on system, and claim processed locally</a:t>
            </a:r>
            <a:endParaRPr lang="en-US" altLang="en-US" sz="1600" b="1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5" name="Rectangle 63">
            <a:extLst>
              <a:ext uri="{FF2B5EF4-FFF2-40B4-BE49-F238E27FC236}">
                <a16:creationId xmlns:a16="http://schemas.microsoft.com/office/drawing/2014/main" id="{7F74BF41-3AC6-280A-C073-A5D67AC344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52932" y="3142627"/>
            <a:ext cx="1673225" cy="1064737"/>
          </a:xfrm>
          <a:prstGeom prst="rect">
            <a:avLst/>
          </a:prstGeom>
          <a:solidFill>
            <a:schemeClr val="accent6"/>
          </a:solidFill>
          <a:ln w="9525" algn="ctr">
            <a:solidFill>
              <a:schemeClr val="accent6">
                <a:lumMod val="50000"/>
              </a:schemeClr>
            </a:solidFill>
            <a:miter lim="800000"/>
            <a:headEnd/>
            <a:tailEnd/>
          </a:ln>
          <a:effectLst/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altLang="en-US" sz="1600" b="1" dirty="0">
                <a:solidFill>
                  <a:srgbClr val="FFFFFF"/>
                </a:solidFill>
                <a:latin typeface="Arial" panose="020B0604020202020204" pitchFamily="34" charset="0"/>
              </a:rPr>
              <a:t>Study Leave Team updates Accent request accordingly</a:t>
            </a:r>
            <a:endParaRPr lang="en-US" altLang="en-US" sz="1600" b="1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4" name="Oval 62">
            <a:extLst>
              <a:ext uri="{FF2B5EF4-FFF2-40B4-BE49-F238E27FC236}">
                <a16:creationId xmlns:a16="http://schemas.microsoft.com/office/drawing/2014/main" id="{49AC2B30-F380-320C-A052-57C9AB5524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03963" y="1154040"/>
            <a:ext cx="1962146" cy="1743650"/>
          </a:xfrm>
          <a:prstGeom prst="ellipse">
            <a:avLst/>
          </a:prstGeom>
          <a:solidFill>
            <a:schemeClr val="bg2"/>
          </a:solidFill>
          <a:ln w="9525" algn="ctr">
            <a:solidFill>
              <a:schemeClr val="accent1">
                <a:lumMod val="50000"/>
              </a:schemeClr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464647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altLang="en-US" sz="1600" b="1" dirty="0">
                <a:solidFill>
                  <a:schemeClr val="bg1"/>
                </a:solidFill>
                <a:latin typeface="Arial" panose="020B0604020202020204" pitchFamily="34" charset="0"/>
              </a:rPr>
              <a:t>Claim cross-checked against Accent leave request</a:t>
            </a:r>
            <a:endParaRPr lang="en-US" altLang="en-US" sz="1600" b="1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7" name="Rectangle 65">
            <a:extLst>
              <a:ext uri="{FF2B5EF4-FFF2-40B4-BE49-F238E27FC236}">
                <a16:creationId xmlns:a16="http://schemas.microsoft.com/office/drawing/2014/main" id="{DD7FC412-FB9F-0AD5-A246-557F7C9EC7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80086" y="4789409"/>
            <a:ext cx="1409901" cy="1030518"/>
          </a:xfrm>
          <a:prstGeom prst="rect">
            <a:avLst/>
          </a:prstGeom>
          <a:solidFill>
            <a:schemeClr val="accent5"/>
          </a:solidFill>
          <a:ln w="9525" algn="ctr">
            <a:solidFill>
              <a:schemeClr val="accent5">
                <a:lumMod val="50000"/>
              </a:schemeClr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464647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altLang="en-US" sz="1600" b="1" dirty="0">
                <a:latin typeface="Arial" panose="020B0604020202020204" pitchFamily="34" charset="0"/>
              </a:rPr>
              <a:t>Applicant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altLang="en-US" sz="1600" b="1" dirty="0">
                <a:latin typeface="Arial" panose="020B0604020202020204" pitchFamily="34" charset="0"/>
              </a:rPr>
              <a:t>contacts NHSE Study Leave Team</a:t>
            </a:r>
            <a:endParaRPr lang="en-US" altLang="en-US" sz="1600" b="1" dirty="0">
              <a:latin typeface="Arial" panose="020B0604020202020204" pitchFamily="34" charset="0"/>
            </a:endParaRPr>
          </a:p>
        </p:txBody>
      </p:sp>
      <p:sp>
        <p:nvSpPr>
          <p:cNvPr id="8" name="Text Box 66">
            <a:extLst>
              <a:ext uri="{FF2B5EF4-FFF2-40B4-BE49-F238E27FC236}">
                <a16:creationId xmlns:a16="http://schemas.microsoft.com/office/drawing/2014/main" id="{24A8C250-5A13-9066-2927-2354595982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06228" y="3142195"/>
            <a:ext cx="2157616" cy="1065600"/>
          </a:xfrm>
          <a:prstGeom prst="rect">
            <a:avLst/>
          </a:prstGeom>
          <a:solidFill>
            <a:srgbClr val="DDEEFF"/>
          </a:solidFill>
          <a:ln w="19050">
            <a:solidFill>
              <a:schemeClr val="accent1"/>
            </a:solidFill>
          </a:ln>
        </p:spPr>
        <p:txBody>
          <a:bodyPr wrap="square" rtlCol="0" anchor="b">
            <a:spAutoFit/>
          </a:bodyPr>
          <a:lstStyle>
            <a:defPPr>
              <a:defRPr lang="en-US"/>
            </a:defPPr>
            <a:lvl1pPr algn="ctr">
              <a:defRPr sz="1600" b="1"/>
            </a:lvl1pPr>
          </a:lstStyle>
          <a:p>
            <a:r>
              <a:rPr lang="en-GB" altLang="en-US" dirty="0"/>
              <a:t>Expenses on Accent are missing/insufficient for claim</a:t>
            </a:r>
            <a:endParaRPr lang="en-US" altLang="en-US" dirty="0"/>
          </a:p>
        </p:txBody>
      </p:sp>
      <p:sp>
        <p:nvSpPr>
          <p:cNvPr id="20" name="Oval 71">
            <a:extLst>
              <a:ext uri="{FF2B5EF4-FFF2-40B4-BE49-F238E27FC236}">
                <a16:creationId xmlns:a16="http://schemas.microsoft.com/office/drawing/2014/main" id="{B38D7220-F5B3-E71D-41B8-9371C05C99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8676" y="2913786"/>
            <a:ext cx="1673225" cy="1522419"/>
          </a:xfrm>
          <a:prstGeom prst="ellipse">
            <a:avLst/>
          </a:prstGeom>
          <a:solidFill>
            <a:schemeClr val="accent4"/>
          </a:solidFill>
          <a:ln w="9525" algn="ctr">
            <a:solidFill>
              <a:schemeClr val="accent4">
                <a:lumMod val="50000"/>
              </a:schemeClr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464647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altLang="en-US" sz="1600" b="1" dirty="0">
                <a:latin typeface="Arial" panose="020B0604020202020204" pitchFamily="34" charset="0"/>
              </a:rPr>
              <a:t>Reviewed by HoS/PG Dean if  necessary</a:t>
            </a:r>
            <a:endParaRPr lang="en-US" altLang="en-US" sz="1600" b="1" dirty="0">
              <a:latin typeface="Arial" panose="020B0604020202020204" pitchFamily="34" charset="0"/>
            </a:endParaRPr>
          </a:p>
        </p:txBody>
      </p:sp>
      <p:sp>
        <p:nvSpPr>
          <p:cNvPr id="22" name="Rectangle 73">
            <a:extLst>
              <a:ext uri="{FF2B5EF4-FFF2-40B4-BE49-F238E27FC236}">
                <a16:creationId xmlns:a16="http://schemas.microsoft.com/office/drawing/2014/main" id="{56129357-3D92-33EF-2DA7-337D12C234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83597" y="4785516"/>
            <a:ext cx="1411200" cy="1029600"/>
          </a:xfrm>
          <a:prstGeom prst="rect">
            <a:avLst/>
          </a:prstGeom>
          <a:solidFill>
            <a:schemeClr val="bg2"/>
          </a:solidFill>
          <a:ln w="9525" algn="ctr">
            <a:solidFill>
              <a:schemeClr val="accent1">
                <a:lumMod val="50000"/>
              </a:schemeClr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464647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altLang="en-US" sz="1600" b="1" dirty="0">
                <a:solidFill>
                  <a:schemeClr val="bg1"/>
                </a:solidFill>
                <a:latin typeface="Arial" panose="020B0604020202020204" pitchFamily="34" charset="0"/>
              </a:rPr>
              <a:t>Applicant paid through Trust payroll</a:t>
            </a:r>
            <a:endParaRPr lang="en-US" altLang="en-US" sz="1600" b="1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23" name="Rectangle 74">
            <a:extLst>
              <a:ext uri="{FF2B5EF4-FFF2-40B4-BE49-F238E27FC236}">
                <a16:creationId xmlns:a16="http://schemas.microsoft.com/office/drawing/2014/main" id="{3FE4ABE5-F589-AA4B-D28E-9ED771003F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47217" y="5104286"/>
            <a:ext cx="2282821" cy="833879"/>
          </a:xfrm>
          <a:prstGeom prst="rect">
            <a:avLst/>
          </a:prstGeom>
          <a:solidFill>
            <a:schemeClr val="accent6"/>
          </a:solidFill>
          <a:ln w="9525" algn="ctr">
            <a:solidFill>
              <a:schemeClr val="accent6">
                <a:lumMod val="50000"/>
              </a:schemeClr>
            </a:solidFill>
            <a:miter lim="800000"/>
            <a:headEnd/>
            <a:tailEnd/>
          </a:ln>
          <a:effectLst/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altLang="en-US" sz="1600" b="1" dirty="0">
                <a:solidFill>
                  <a:srgbClr val="FFFFFF"/>
                </a:solidFill>
                <a:latin typeface="Arial" panose="020B0604020202020204" pitchFamily="34" charset="0"/>
              </a:rPr>
              <a:t>NHSE study leave team monitors claims through live reporting</a:t>
            </a:r>
            <a:endParaRPr lang="en-US" altLang="en-US" sz="1600" b="1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24" name="Rectangle 75">
            <a:extLst>
              <a:ext uri="{FF2B5EF4-FFF2-40B4-BE49-F238E27FC236}">
                <a16:creationId xmlns:a16="http://schemas.microsoft.com/office/drawing/2014/main" id="{12DDC19E-B390-032F-D8AD-C7464F21F6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53486" y="3941943"/>
            <a:ext cx="2290559" cy="1059470"/>
          </a:xfrm>
          <a:prstGeom prst="rect">
            <a:avLst/>
          </a:prstGeom>
          <a:solidFill>
            <a:schemeClr val="accent6"/>
          </a:solidFill>
          <a:ln w="9525" algn="ctr">
            <a:solidFill>
              <a:schemeClr val="accent6">
                <a:lumMod val="50000"/>
              </a:schemeClr>
            </a:solidFill>
            <a:miter lim="800000"/>
            <a:headEnd/>
            <a:tailEnd/>
          </a:ln>
          <a:effectLst/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en-US" sz="1600" b="1" i="0" u="none" strike="noStrike" cap="none" normalizeH="0" baseline="0" dirty="0">
                <a:ln>
                  <a:noFill/>
                </a:ln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NHSE reimburses Trust quarterly for expenses recorded on Accent</a:t>
            </a:r>
            <a:endParaRPr kumimoji="0" lang="en-US" altLang="en-US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pSp>
        <p:nvGrpSpPr>
          <p:cNvPr id="1168" name="Group 1167">
            <a:extLst>
              <a:ext uri="{FF2B5EF4-FFF2-40B4-BE49-F238E27FC236}">
                <a16:creationId xmlns:a16="http://schemas.microsoft.com/office/drawing/2014/main" id="{F5D67C6F-78B1-506F-F051-06F6FE9341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0115552" y="545510"/>
            <a:ext cx="1828494" cy="2951751"/>
            <a:chOff x="10115552" y="545510"/>
            <a:chExt cx="1828494" cy="2951751"/>
          </a:xfrm>
        </p:grpSpPr>
        <p:grpSp>
          <p:nvGrpSpPr>
            <p:cNvPr id="28" name="Group 36">
              <a:extLst>
                <a:ext uri="{FF2B5EF4-FFF2-40B4-BE49-F238E27FC236}">
                  <a16:creationId xmlns:a16="http://schemas.microsoft.com/office/drawing/2014/main" id="{2A71D689-05D9-DB9B-21FE-9E0DFEE98D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0115552" y="545510"/>
              <a:ext cx="1828494" cy="2951751"/>
              <a:chOff x="113950102" y="106625571"/>
              <a:chExt cx="1360635" cy="2633917"/>
            </a:xfrm>
          </p:grpSpPr>
          <p:sp>
            <p:nvSpPr>
              <p:cNvPr id="29" name="Rectangle 37">
                <a:extLst>
                  <a:ext uri="{FF2B5EF4-FFF2-40B4-BE49-F238E27FC236}">
                    <a16:creationId xmlns:a16="http://schemas.microsoft.com/office/drawing/2014/main" id="{DCE61B45-EB68-C826-0236-BB9BE2BB7FE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3950102" y="106625571"/>
                <a:ext cx="1350211" cy="2633917"/>
              </a:xfrm>
              <a:prstGeom prst="rect">
                <a:avLst/>
              </a:prstGeom>
              <a:solidFill>
                <a:srgbClr val="FFFFFF"/>
              </a:solidFill>
              <a:ln w="25400" algn="ctr">
                <a:solidFill>
                  <a:srgbClr val="464647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464647"/>
                      </a:outerShdw>
                    </a:effectLst>
                  </a14:hiddenEffects>
                </a:ext>
              </a:extLst>
            </p:spPr>
            <p:txBody>
              <a:bodyPr vert="horz" wrap="square" lIns="36576" tIns="36576" rIns="36576" bIns="36576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GB" altLang="en-US" sz="1600" b="1" i="0" u="sng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</a:rPr>
                  <a:t>ACTION KEY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grpSp>
            <p:nvGrpSpPr>
              <p:cNvPr id="30" name="Group 38">
                <a:extLst>
                  <a:ext uri="{FF2B5EF4-FFF2-40B4-BE49-F238E27FC236}">
                    <a16:creationId xmlns:a16="http://schemas.microsoft.com/office/drawing/2014/main" id="{FD66E629-0E06-EB95-3592-880550303AAE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14014437" y="106971396"/>
                <a:ext cx="1296300" cy="482309"/>
                <a:chOff x="114014437" y="106971396"/>
                <a:chExt cx="1296300" cy="482309"/>
              </a:xfrm>
            </p:grpSpPr>
            <p:sp>
              <p:nvSpPr>
                <p:cNvPr id="43" name="Rectangle 39">
                  <a:extLst>
                    <a:ext uri="{FF2B5EF4-FFF2-40B4-BE49-F238E27FC236}">
                      <a16:creationId xmlns:a16="http://schemas.microsoft.com/office/drawing/2014/main" id="{5A0A86F7-4984-AE35-8151-FA6296334AE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14014437" y="107033309"/>
                  <a:ext cx="279745" cy="348959"/>
                </a:xfrm>
                <a:prstGeom prst="rect">
                  <a:avLst/>
                </a:prstGeom>
                <a:solidFill>
                  <a:schemeClr val="accent5"/>
                </a:solidFill>
                <a:ln w="9525" algn="ctr">
                  <a:solidFill>
                    <a:schemeClr val="accent5">
                      <a:lumMod val="50000"/>
                    </a:schemeClr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464647"/>
                        </a:outerShdw>
                      </a:effectLst>
                    </a14:hiddenEffects>
                  </a:ext>
                </a:extLst>
              </p:spPr>
              <p:txBody>
                <a:bodyPr vert="horz" wrap="square" lIns="36576" tIns="36576" rIns="36576" bIns="36576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altLang="en-US" sz="18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44" name="Text Box 40">
                  <a:extLst>
                    <a:ext uri="{FF2B5EF4-FFF2-40B4-BE49-F238E27FC236}">
                      <a16:creationId xmlns:a16="http://schemas.microsoft.com/office/drawing/2014/main" id="{299CC9D9-51FD-9F91-D007-FD88A8C15BB0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14358518" y="106971396"/>
                  <a:ext cx="952219" cy="482309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E28C05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25400" algn="ctr">
                      <a:solidFill>
                        <a:srgbClr val="464647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464647"/>
                        </a:outerShdw>
                      </a:effectLst>
                    </a14:hiddenEffects>
                  </a:ext>
                </a:extLst>
              </p:spPr>
              <p:txBody>
                <a:bodyPr vert="horz" wrap="square" lIns="36576" tIns="36576" rIns="36576" bIns="36576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252000" marR="0" lvl="0" indent="-45720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n-GB" altLang="en-US" sz="1600" b="1" i="0" u="none" strike="noStrike" cap="none" normalizeH="0" baseline="0" dirty="0">
                      <a:ln>
                        <a:noFill/>
                      </a:ln>
                      <a:effectLst/>
                      <a:latin typeface="Arial" panose="020B0604020202020204" pitchFamily="34" charset="0"/>
                    </a:rPr>
                    <a:t>= Applicant action</a:t>
                  </a:r>
                  <a:endParaRPr kumimoji="0" lang="en-US" altLang="en-US" sz="1600" b="1" i="0" u="none" strike="noStrike" cap="none" normalizeH="0" baseline="0" dirty="0">
                    <a:ln>
                      <a:noFill/>
                    </a:ln>
                    <a:effectLst/>
                    <a:latin typeface="Arial" panose="020B0604020202020204" pitchFamily="34" charset="0"/>
                  </a:endParaRPr>
                </a:p>
              </p:txBody>
            </p:sp>
          </p:grpSp>
          <p:grpSp>
            <p:nvGrpSpPr>
              <p:cNvPr id="32" name="Group 44">
                <a:extLst>
                  <a:ext uri="{FF2B5EF4-FFF2-40B4-BE49-F238E27FC236}">
                    <a16:creationId xmlns:a16="http://schemas.microsoft.com/office/drawing/2014/main" id="{6E0BAE3C-62F6-15EE-01A6-45B8A9ABA8E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14014437" y="107393215"/>
                <a:ext cx="1296299" cy="482309"/>
                <a:chOff x="114014437" y="107354448"/>
                <a:chExt cx="1296299" cy="482309"/>
              </a:xfrm>
            </p:grpSpPr>
            <p:sp>
              <p:nvSpPr>
                <p:cNvPr id="39" name="Rectangle 45">
                  <a:extLst>
                    <a:ext uri="{FF2B5EF4-FFF2-40B4-BE49-F238E27FC236}">
                      <a16:creationId xmlns:a16="http://schemas.microsoft.com/office/drawing/2014/main" id="{9EE982ED-2A3D-FEFD-C5E6-4FDED61112F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14014437" y="107416361"/>
                  <a:ext cx="279745" cy="348959"/>
                </a:xfrm>
                <a:prstGeom prst="rect">
                  <a:avLst/>
                </a:prstGeom>
                <a:solidFill>
                  <a:schemeClr val="bg2"/>
                </a:solidFill>
                <a:ln w="9525" algn="ctr">
                  <a:solidFill>
                    <a:schemeClr val="accent1">
                      <a:lumMod val="50000"/>
                    </a:schemeClr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464647"/>
                        </a:outerShdw>
                      </a:effectLst>
                    </a14:hiddenEffects>
                  </a:ext>
                </a:extLst>
              </p:spPr>
              <p:txBody>
                <a:bodyPr vert="horz" wrap="square" lIns="36576" tIns="36576" rIns="36576" bIns="36576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altLang="en-US" sz="18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40" name="Text Box 46">
                  <a:extLst>
                    <a:ext uri="{FF2B5EF4-FFF2-40B4-BE49-F238E27FC236}">
                      <a16:creationId xmlns:a16="http://schemas.microsoft.com/office/drawing/2014/main" id="{547CD517-480B-5BD1-86CD-504C82D6D314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14358517" y="107354448"/>
                  <a:ext cx="952219" cy="482309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E28C05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25400" algn="ctr">
                      <a:solidFill>
                        <a:srgbClr val="464647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464647"/>
                        </a:outerShdw>
                      </a:effectLst>
                    </a14:hiddenEffects>
                  </a:ext>
                </a:extLst>
              </p:spPr>
              <p:txBody>
                <a:bodyPr vert="horz" wrap="square" lIns="36576" tIns="36576" rIns="36576" bIns="36576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252000" marR="0" lvl="0" indent="-45720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n-GB" altLang="en-US" sz="1600" b="1" i="0" u="none" strike="noStrike" cap="none" normalizeH="0" baseline="0" dirty="0">
                      <a:ln>
                        <a:noFill/>
                      </a:ln>
                      <a:effectLst/>
                      <a:latin typeface="Arial" panose="020B0604020202020204" pitchFamily="34" charset="0"/>
                    </a:rPr>
                    <a:t>= Trust action</a:t>
                  </a:r>
                  <a:endParaRPr kumimoji="0" lang="en-US" altLang="en-US" sz="1600" b="1" i="0" u="none" strike="noStrike" cap="none" normalizeH="0" baseline="0" dirty="0">
                    <a:ln>
                      <a:noFill/>
                    </a:ln>
                    <a:effectLst/>
                    <a:latin typeface="Arial" panose="020B0604020202020204" pitchFamily="34" charset="0"/>
                  </a:endParaRPr>
                </a:p>
              </p:txBody>
            </p:sp>
          </p:grpSp>
          <p:grpSp>
            <p:nvGrpSpPr>
              <p:cNvPr id="33" name="Group 47">
                <a:extLst>
                  <a:ext uri="{FF2B5EF4-FFF2-40B4-BE49-F238E27FC236}">
                    <a16:creationId xmlns:a16="http://schemas.microsoft.com/office/drawing/2014/main" id="{0AC81379-1F54-DC3B-CE70-841A981AD74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14014437" y="107831680"/>
                <a:ext cx="1296299" cy="482309"/>
                <a:chOff x="114014437" y="107787836"/>
                <a:chExt cx="1296299" cy="482309"/>
              </a:xfrm>
            </p:grpSpPr>
            <p:sp>
              <p:nvSpPr>
                <p:cNvPr id="37" name="Rectangle 48">
                  <a:extLst>
                    <a:ext uri="{FF2B5EF4-FFF2-40B4-BE49-F238E27FC236}">
                      <a16:creationId xmlns:a16="http://schemas.microsoft.com/office/drawing/2014/main" id="{B168662A-1AEE-B9D7-D593-86A6E493FC0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14014437" y="107835461"/>
                  <a:ext cx="279745" cy="348959"/>
                </a:xfrm>
                <a:prstGeom prst="rect">
                  <a:avLst/>
                </a:prstGeom>
                <a:solidFill>
                  <a:schemeClr val="accent4"/>
                </a:solidFill>
                <a:ln w="9525" algn="ctr">
                  <a:solidFill>
                    <a:schemeClr val="accent4">
                      <a:lumMod val="50000"/>
                    </a:schemeClr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464647"/>
                        </a:outerShdw>
                      </a:effectLst>
                    </a14:hiddenEffects>
                  </a:ext>
                </a:extLst>
              </p:spPr>
              <p:txBody>
                <a:bodyPr vert="horz" wrap="square" lIns="36576" tIns="36576" rIns="36576" bIns="36576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altLang="en-US" sz="18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38" name="Text Box 49">
                  <a:extLst>
                    <a:ext uri="{FF2B5EF4-FFF2-40B4-BE49-F238E27FC236}">
                      <a16:creationId xmlns:a16="http://schemas.microsoft.com/office/drawing/2014/main" id="{E8F1C731-D88C-D620-9C0A-0104DFC0F1BD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14358517" y="107787836"/>
                  <a:ext cx="952219" cy="482309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E28C05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25400" algn="ctr">
                      <a:solidFill>
                        <a:srgbClr val="464647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464647"/>
                        </a:outerShdw>
                      </a:effectLst>
                    </a14:hiddenEffects>
                  </a:ext>
                </a:extLst>
              </p:spPr>
              <p:txBody>
                <a:bodyPr vert="horz" wrap="square" lIns="36576" tIns="36576" rIns="36576" bIns="36576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252000" marR="0" lvl="0" indent="-45720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n-GB" altLang="en-US" sz="1600" b="1" i="0" u="none" strike="noStrike" cap="none" normalizeH="0" baseline="0" dirty="0">
                      <a:ln>
                        <a:noFill/>
                      </a:ln>
                      <a:effectLst/>
                      <a:latin typeface="Arial" panose="020B0604020202020204" pitchFamily="34" charset="0"/>
                    </a:rPr>
                    <a:t>= Educator action</a:t>
                  </a:r>
                  <a:endParaRPr kumimoji="0" lang="en-US" altLang="en-US" sz="1600" b="1" i="0" u="none" strike="noStrike" cap="none" normalizeH="0" baseline="0" dirty="0">
                    <a:ln>
                      <a:noFill/>
                    </a:ln>
                    <a:effectLst/>
                    <a:latin typeface="Arial" panose="020B0604020202020204" pitchFamily="34" charset="0"/>
                  </a:endParaRPr>
                </a:p>
              </p:txBody>
            </p:sp>
          </p:grpSp>
          <p:grpSp>
            <p:nvGrpSpPr>
              <p:cNvPr id="34" name="Group 50">
                <a:extLst>
                  <a:ext uri="{FF2B5EF4-FFF2-40B4-BE49-F238E27FC236}">
                    <a16:creationId xmlns:a16="http://schemas.microsoft.com/office/drawing/2014/main" id="{A3491AED-C7D6-5A21-E90F-B76490ECDE9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14014437" y="108270145"/>
                <a:ext cx="1296299" cy="482309"/>
                <a:chOff x="109398526" y="105361066"/>
                <a:chExt cx="1296299" cy="482309"/>
              </a:xfrm>
            </p:grpSpPr>
            <p:sp>
              <p:nvSpPr>
                <p:cNvPr id="35" name="Rectangle 51">
                  <a:extLst>
                    <a:ext uri="{FF2B5EF4-FFF2-40B4-BE49-F238E27FC236}">
                      <a16:creationId xmlns:a16="http://schemas.microsoft.com/office/drawing/2014/main" id="{1113ECE2-E5AE-21AF-1537-8DFBAC9441D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09398526" y="105422979"/>
                  <a:ext cx="279745" cy="348959"/>
                </a:xfrm>
                <a:prstGeom prst="rect">
                  <a:avLst/>
                </a:prstGeom>
                <a:solidFill>
                  <a:srgbClr val="DDEEFF"/>
                </a:solidFill>
                <a:ln w="12700" algn="ctr">
                  <a:solidFill>
                    <a:schemeClr val="accent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68686"/>
                        </a:outerShdw>
                      </a:effectLst>
                    </a14:hiddenEffects>
                  </a:ext>
                </a:extLst>
              </p:spPr>
              <p:txBody>
                <a:bodyPr vert="horz" wrap="square" lIns="36576" tIns="36576" rIns="36576" bIns="36576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altLang="en-US" sz="18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36" name="Text Box 52">
                  <a:extLst>
                    <a:ext uri="{FF2B5EF4-FFF2-40B4-BE49-F238E27FC236}">
                      <a16:creationId xmlns:a16="http://schemas.microsoft.com/office/drawing/2014/main" id="{120616D0-D02B-7684-A5E9-097ED4DC3C7B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09742606" y="105361066"/>
                  <a:ext cx="952219" cy="482309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E28C05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25400" algn="ctr">
                      <a:solidFill>
                        <a:srgbClr val="464647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464647"/>
                        </a:outerShdw>
                      </a:effectLst>
                    </a14:hiddenEffects>
                  </a:ext>
                </a:extLst>
              </p:spPr>
              <p:txBody>
                <a:bodyPr vert="horz" wrap="square" lIns="36576" tIns="36576" rIns="36576" bIns="36576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252000" marR="0" lvl="0" indent="-45720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n-GB" altLang="en-US" sz="1600" b="1" i="0" u="none" strike="noStrike" cap="none" normalizeH="0" baseline="0" dirty="0">
                      <a:ln>
                        <a:noFill/>
                      </a:ln>
                      <a:effectLst/>
                      <a:latin typeface="Arial" panose="020B0604020202020204" pitchFamily="34" charset="0"/>
                    </a:rPr>
                    <a:t>= System </a:t>
                  </a:r>
                  <a:r>
                    <a:rPr lang="en-GB" altLang="en-US" sz="1600" b="1" dirty="0">
                      <a:latin typeface="Arial" panose="020B0604020202020204" pitchFamily="34" charset="0"/>
                    </a:rPr>
                    <a:t>action</a:t>
                  </a:r>
                  <a:endParaRPr lang="en-US" altLang="en-US" sz="1600" b="1" dirty="0">
                    <a:latin typeface="Arial" panose="020B0604020202020204" pitchFamily="34" charset="0"/>
                  </a:endParaRPr>
                </a:p>
              </p:txBody>
            </p:sp>
          </p:grpSp>
        </p:grpSp>
        <p:sp>
          <p:nvSpPr>
            <p:cNvPr id="49" name="Rectangle 51">
              <a:extLst>
                <a:ext uri="{FF2B5EF4-FFF2-40B4-BE49-F238E27FC236}">
                  <a16:creationId xmlns:a16="http://schemas.microsoft.com/office/drawing/2014/main" id="{4470E76F-660C-08BC-1D8F-6EDA8C0513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202009" y="2971938"/>
              <a:ext cx="375936" cy="391068"/>
            </a:xfrm>
            <a:prstGeom prst="rect">
              <a:avLst/>
            </a:prstGeom>
            <a:solidFill>
              <a:schemeClr val="accent6"/>
            </a:solidFill>
            <a:ln w="9525" algn="ctr">
              <a:solidFill>
                <a:schemeClr val="accent6">
                  <a:lumMod val="50000"/>
                </a:schemeClr>
              </a:solidFill>
              <a:miter lim="800000"/>
              <a:headEnd/>
              <a:tailEnd/>
            </a:ln>
            <a:effectLst/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altLang="en-US" sz="1600" b="1">
                <a:solidFill>
                  <a:srgbClr val="FFFFFF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50" name="Text Box 52">
              <a:extLst>
                <a:ext uri="{FF2B5EF4-FFF2-40B4-BE49-F238E27FC236}">
                  <a16:creationId xmlns:a16="http://schemas.microsoft.com/office/drawing/2014/main" id="{1BE39339-5BBB-AC85-4EED-C7CC79DCB0E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664402" y="2902554"/>
              <a:ext cx="1279643" cy="54050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E28C05"/>
                  </a:solidFill>
                </a14:hiddenFill>
              </a:ext>
              <a:ext uri="{91240B29-F687-4F45-9708-019B960494DF}">
                <a14:hiddenLine xmlns:a14="http://schemas.microsoft.com/office/drawing/2010/main" w="25400" algn="ctr">
                  <a:solidFill>
                    <a:srgbClr val="464647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464647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pPr marL="216000" marR="0" lvl="0" indent="-45720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buClrTx/>
                <a:buSzTx/>
                <a:buFontTx/>
                <a:buNone/>
                <a:tabLst/>
              </a:pPr>
              <a:r>
                <a:rPr kumimoji="0" lang="en-GB" altLang="en-US" sz="1600" b="1" i="0" u="none" strike="noStrike" cap="none" normalizeH="0" baseline="0" dirty="0">
                  <a:ln>
                    <a:noFill/>
                  </a:ln>
                  <a:effectLst/>
                  <a:latin typeface="Arial" panose="020B0604020202020204" pitchFamily="34" charset="0"/>
                </a:rPr>
                <a:t>= NHSE action</a:t>
              </a:r>
              <a:endParaRPr kumimoji="0" lang="en-US" altLang="en-US" sz="1600" b="1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</a:endParaRPr>
            </a:p>
          </p:txBody>
        </p:sp>
      </p:grpSp>
      <p:sp>
        <p:nvSpPr>
          <p:cNvPr id="13" name="Text Box 67">
            <a:extLst>
              <a:ext uri="{FF2B5EF4-FFF2-40B4-BE49-F238E27FC236}">
                <a16:creationId xmlns:a16="http://schemas.microsoft.com/office/drawing/2014/main" id="{7E8B392F-6069-D80F-598F-10F00AF534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68458" y="1487256"/>
            <a:ext cx="1855788" cy="1077218"/>
          </a:xfrm>
          <a:prstGeom prst="rect">
            <a:avLst/>
          </a:prstGeom>
          <a:solidFill>
            <a:srgbClr val="DDEEFF"/>
          </a:solidFill>
          <a:ln w="19050">
            <a:solidFill>
              <a:schemeClr val="accent1"/>
            </a:solidFill>
          </a:ln>
        </p:spPr>
        <p:txBody>
          <a:bodyPr wrap="square" rtlCol="0" anchor="b">
            <a:spAutoFit/>
          </a:bodyPr>
          <a:lstStyle>
            <a:defPPr>
              <a:defRPr lang="en-US"/>
            </a:defPPr>
            <a:lvl1pPr algn="ctr">
              <a:defRPr b="1"/>
            </a:lvl1pPr>
          </a:lstStyle>
          <a:p>
            <a:r>
              <a:rPr lang="en-GB" altLang="en-US" sz="1600" dirty="0"/>
              <a:t>Approved leave request covers claimed expenses</a:t>
            </a:r>
            <a:endParaRPr lang="en-US" altLang="en-US" sz="1600" dirty="0"/>
          </a:p>
        </p:txBody>
      </p:sp>
      <p:cxnSp>
        <p:nvCxnSpPr>
          <p:cNvPr id="1027" name="Connector: Elbow 1026">
            <a:extLst>
              <a:ext uri="{FF2B5EF4-FFF2-40B4-BE49-F238E27FC236}">
                <a16:creationId xmlns:a16="http://schemas.microsoft.com/office/drawing/2014/main" id="{EB3C1C6B-9ACA-1541-4412-6418EE4C6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  <a:stCxn id="1110" idx="0"/>
            <a:endCxn id="5" idx="2"/>
          </p:cNvCxnSpPr>
          <p:nvPr/>
        </p:nvCxnSpPr>
        <p:spPr>
          <a:xfrm rot="5400000" flipH="1" flipV="1">
            <a:off x="3323662" y="4373244"/>
            <a:ext cx="331762" cy="3"/>
          </a:xfrm>
          <a:prstGeom prst="bentConnector3">
            <a:avLst>
              <a:gd name="adj1" fmla="val 50000"/>
            </a:avLst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1" name="Connector: Elbow 1030">
            <a:extLst>
              <a:ext uri="{FF2B5EF4-FFF2-40B4-BE49-F238E27FC236}">
                <a16:creationId xmlns:a16="http://schemas.microsoft.com/office/drawing/2014/main" id="{B7E40238-9FAE-3B1E-DD82-60F7FE62BB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  <a:stCxn id="1110" idx="2"/>
            <a:endCxn id="20" idx="4"/>
          </p:cNvCxnSpPr>
          <p:nvPr/>
        </p:nvCxnSpPr>
        <p:spPr>
          <a:xfrm rot="10800000">
            <a:off x="1335289" y="4436206"/>
            <a:ext cx="1317640" cy="868463"/>
          </a:xfrm>
          <a:prstGeom prst="bentConnector2">
            <a:avLst/>
          </a:prstGeom>
          <a:ln w="57150">
            <a:solidFill>
              <a:schemeClr val="tx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4" name="Connector: Elbow 1033">
            <a:extLst>
              <a:ext uri="{FF2B5EF4-FFF2-40B4-BE49-F238E27FC236}">
                <a16:creationId xmlns:a16="http://schemas.microsoft.com/office/drawing/2014/main" id="{4D6D81BD-7E15-0226-21FB-315F8FC65F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  <a:stCxn id="20" idx="6"/>
            <a:endCxn id="5" idx="1"/>
          </p:cNvCxnSpPr>
          <p:nvPr/>
        </p:nvCxnSpPr>
        <p:spPr>
          <a:xfrm>
            <a:off x="2171901" y="3674996"/>
            <a:ext cx="481031" cy="12700"/>
          </a:xfrm>
          <a:prstGeom prst="bentConnector3">
            <a:avLst>
              <a:gd name="adj1" fmla="val 50000"/>
            </a:avLst>
          </a:prstGeom>
          <a:ln w="57150">
            <a:solidFill>
              <a:schemeClr val="tx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1" name="Connector: Elbow 1040">
            <a:extLst>
              <a:ext uri="{FF2B5EF4-FFF2-40B4-BE49-F238E27FC236}">
                <a16:creationId xmlns:a16="http://schemas.microsoft.com/office/drawing/2014/main" id="{6D2A3AE5-9151-F9EB-5C9E-29554D1F2F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  <a:stCxn id="3" idx="3"/>
            <a:endCxn id="4" idx="2"/>
          </p:cNvCxnSpPr>
          <p:nvPr/>
        </p:nvCxnSpPr>
        <p:spPr>
          <a:xfrm flipV="1">
            <a:off x="3076576" y="2025865"/>
            <a:ext cx="1527387" cy="1"/>
          </a:xfrm>
          <a:prstGeom prst="bentConnector3">
            <a:avLst>
              <a:gd name="adj1" fmla="val 50000"/>
            </a:avLst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4" name="Connector: Elbow 1043">
            <a:extLst>
              <a:ext uri="{FF2B5EF4-FFF2-40B4-BE49-F238E27FC236}">
                <a16:creationId xmlns:a16="http://schemas.microsoft.com/office/drawing/2014/main" id="{2055A79A-71CA-EE67-A6DB-6E61AD45B1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  <a:stCxn id="5" idx="0"/>
            <a:endCxn id="4" idx="2"/>
          </p:cNvCxnSpPr>
          <p:nvPr/>
        </p:nvCxnSpPr>
        <p:spPr>
          <a:xfrm rot="5400000" flipH="1" flipV="1">
            <a:off x="3488373" y="2027037"/>
            <a:ext cx="1116762" cy="1114418"/>
          </a:xfrm>
          <a:prstGeom prst="bentConnector2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10" name="Oval 1109">
            <a:extLst>
              <a:ext uri="{FF2B5EF4-FFF2-40B4-BE49-F238E27FC236}">
                <a16:creationId xmlns:a16="http://schemas.microsoft.com/office/drawing/2014/main" id="{B98B3BC1-B86C-D9AF-1BE0-E321B8DAF564}"/>
              </a:ext>
            </a:extLst>
          </p:cNvPr>
          <p:cNvSpPr/>
          <p:nvPr/>
        </p:nvSpPr>
        <p:spPr>
          <a:xfrm>
            <a:off x="2652929" y="4539126"/>
            <a:ext cx="1673225" cy="1531084"/>
          </a:xfrm>
          <a:prstGeom prst="ellipse">
            <a:avLst/>
          </a:prstGeom>
          <a:solidFill>
            <a:schemeClr val="accent6"/>
          </a:solidFill>
          <a:ln w="9525" algn="ctr">
            <a:solidFill>
              <a:schemeClr val="accent6">
                <a:lumMod val="50000"/>
              </a:schemeClr>
            </a:solidFill>
            <a:miter lim="800000"/>
            <a:headEnd/>
            <a:tailEnd/>
          </a:ln>
          <a:effectLst/>
        </p:spPr>
        <p:txBody>
          <a:bodyPr vert="horz" wrap="square" lIns="36576" tIns="36576" rIns="36576" bIns="36576" numCol="1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altLang="en-US" sz="1600" b="1" dirty="0">
                <a:solidFill>
                  <a:srgbClr val="FFFFFF"/>
                </a:solidFill>
                <a:latin typeface="Arial" panose="020B0604020202020204" pitchFamily="34" charset="0"/>
              </a:rPr>
              <a:t>Reviewed by Study Leave Team</a:t>
            </a:r>
            <a:endParaRPr lang="en-US" altLang="en-US" sz="1600" b="1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cxnSp>
        <p:nvCxnSpPr>
          <p:cNvPr id="1134" name="Straight Arrow Connector 1133">
            <a:extLst>
              <a:ext uri="{FF2B5EF4-FFF2-40B4-BE49-F238E27FC236}">
                <a16:creationId xmlns:a16="http://schemas.microsoft.com/office/drawing/2014/main" id="{27CFA19D-5D81-360B-1729-C54CF6E841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stCxn id="4" idx="4"/>
            <a:endCxn id="8" idx="0"/>
          </p:cNvCxnSpPr>
          <p:nvPr/>
        </p:nvCxnSpPr>
        <p:spPr>
          <a:xfrm>
            <a:off x="5585036" y="2897690"/>
            <a:ext cx="0" cy="244505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36" name="Straight Arrow Connector 1135">
            <a:extLst>
              <a:ext uri="{FF2B5EF4-FFF2-40B4-BE49-F238E27FC236}">
                <a16:creationId xmlns:a16="http://schemas.microsoft.com/office/drawing/2014/main" id="{B91083CB-99A2-1AB7-AE55-4F9E3F96A9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  <a:stCxn id="8" idx="2"/>
            <a:endCxn id="7" idx="0"/>
          </p:cNvCxnSpPr>
          <p:nvPr/>
        </p:nvCxnSpPr>
        <p:spPr>
          <a:xfrm>
            <a:off x="5585036" y="4207795"/>
            <a:ext cx="1" cy="581614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41" name="Straight Arrow Connector 1140">
            <a:extLst>
              <a:ext uri="{FF2B5EF4-FFF2-40B4-BE49-F238E27FC236}">
                <a16:creationId xmlns:a16="http://schemas.microsoft.com/office/drawing/2014/main" id="{3D7B527B-F3B7-802D-06B8-3A7AFF850A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  <a:stCxn id="7" idx="1"/>
            <a:endCxn id="1110" idx="6"/>
          </p:cNvCxnSpPr>
          <p:nvPr/>
        </p:nvCxnSpPr>
        <p:spPr>
          <a:xfrm flipH="1">
            <a:off x="4326154" y="5304668"/>
            <a:ext cx="553932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44" name="Straight Arrow Connector 1143">
            <a:extLst>
              <a:ext uri="{FF2B5EF4-FFF2-40B4-BE49-F238E27FC236}">
                <a16:creationId xmlns:a16="http://schemas.microsoft.com/office/drawing/2014/main" id="{C90563C4-9350-5E32-33E3-27937293ED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  <a:stCxn id="4" idx="6"/>
            <a:endCxn id="13" idx="1"/>
          </p:cNvCxnSpPr>
          <p:nvPr/>
        </p:nvCxnSpPr>
        <p:spPr>
          <a:xfrm>
            <a:off x="6566109" y="2025865"/>
            <a:ext cx="502349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53" name="Straight Arrow Connector 1152">
            <a:extLst>
              <a:ext uri="{FF2B5EF4-FFF2-40B4-BE49-F238E27FC236}">
                <a16:creationId xmlns:a16="http://schemas.microsoft.com/office/drawing/2014/main" id="{5817EA01-4956-44E8-C916-A3D6ECCDC8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  <a:stCxn id="13" idx="2"/>
            <a:endCxn id="14" idx="0"/>
          </p:cNvCxnSpPr>
          <p:nvPr/>
        </p:nvCxnSpPr>
        <p:spPr>
          <a:xfrm flipH="1">
            <a:off x="7989197" y="2564474"/>
            <a:ext cx="7155" cy="45193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57" name="Connector: Elbow 1156">
            <a:extLst>
              <a:ext uri="{FF2B5EF4-FFF2-40B4-BE49-F238E27FC236}">
                <a16:creationId xmlns:a16="http://schemas.microsoft.com/office/drawing/2014/main" id="{F8D59B32-91F8-BE85-1B5A-86A17CC40F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  <a:stCxn id="14" idx="3"/>
            <a:endCxn id="24" idx="1"/>
          </p:cNvCxnSpPr>
          <p:nvPr/>
        </p:nvCxnSpPr>
        <p:spPr>
          <a:xfrm>
            <a:off x="9134478" y="3674995"/>
            <a:ext cx="519008" cy="796683"/>
          </a:xfrm>
          <a:prstGeom prst="bentConnector3">
            <a:avLst>
              <a:gd name="adj1" fmla="val 50000"/>
            </a:avLst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60" name="Connector: Elbow 1159">
            <a:extLst>
              <a:ext uri="{FF2B5EF4-FFF2-40B4-BE49-F238E27FC236}">
                <a16:creationId xmlns:a16="http://schemas.microsoft.com/office/drawing/2014/main" id="{73138BA2-6156-B43F-9155-9011B94CDC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  <a:stCxn id="14" idx="3"/>
            <a:endCxn id="23" idx="1"/>
          </p:cNvCxnSpPr>
          <p:nvPr/>
        </p:nvCxnSpPr>
        <p:spPr>
          <a:xfrm>
            <a:off x="9134478" y="3674995"/>
            <a:ext cx="512739" cy="1846231"/>
          </a:xfrm>
          <a:prstGeom prst="bentConnector3">
            <a:avLst>
              <a:gd name="adj1" fmla="val 50000"/>
            </a:avLst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63" name="Straight Arrow Connector 1162">
            <a:extLst>
              <a:ext uri="{FF2B5EF4-FFF2-40B4-BE49-F238E27FC236}">
                <a16:creationId xmlns:a16="http://schemas.microsoft.com/office/drawing/2014/main" id="{1AEDB0CA-468C-F418-5C91-4A068D966F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  <a:stCxn id="14" idx="2"/>
            <a:endCxn id="22" idx="0"/>
          </p:cNvCxnSpPr>
          <p:nvPr/>
        </p:nvCxnSpPr>
        <p:spPr>
          <a:xfrm>
            <a:off x="7989197" y="4333586"/>
            <a:ext cx="0" cy="45193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12CDF20D-FEDC-E59C-AAF6-0E72FD42C7F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rcRect l="-287500" t="-287500" r="-287500" b="-287500"/>
          <a:stretch>
            <a:fillRect/>
          </a:stretch>
        </p:blipFill>
        <p:spPr>
          <a:xfrm>
            <a:off x="9994095" y="5578981"/>
            <a:ext cx="2057400" cy="2057400"/>
          </a:xfrm>
          <a:prstGeom prst="ellipse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3547303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139146">
        <p159:morph option="byChar"/>
      </p:transition>
    </mc:Choice>
    <mc:Fallback xmlns="">
      <p:transition spd="slow" advClick="0" advTm="13914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0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1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1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1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6" dur="500"/>
                                        <p:tgtEl>
                                          <p:spTgt spid="1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4" dur="500"/>
                                        <p:tgtEl>
                                          <p:spTgt spid="1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2" dur="500"/>
                                        <p:tgtEl>
                                          <p:spTgt spid="1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0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0" dur="500"/>
                                        <p:tgtEl>
                                          <p:spTgt spid="1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grpId="0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8" dur="5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grpId="0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6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9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grpId="0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7" dur="5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500"/>
                            </p:stCondLst>
                            <p:childTnLst>
                              <p:par>
                                <p:cTn id="109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1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2" presetID="26" presetClass="emph" presetSubtype="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4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5" presetID="26" presetClass="emph" presetSubtype="0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7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8" presetID="26" presetClass="emph" presetSubtype="0" fill="hold" grpId="1" nodeType="with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0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3" grpId="0" animBg="1"/>
      <p:bldP spid="14" grpId="0" animBg="1"/>
      <p:bldP spid="14" grpId="1" animBg="1"/>
      <p:bldP spid="5" grpId="0" animBg="1"/>
      <p:bldP spid="4" grpId="0" animBg="1"/>
      <p:bldP spid="4" grpId="1" animBg="1"/>
      <p:bldP spid="7" grpId="0" animBg="1"/>
      <p:bldP spid="8" grpId="0" animBg="1"/>
      <p:bldP spid="20" grpId="0" animBg="1"/>
      <p:bldP spid="22" grpId="0" animBg="1"/>
      <p:bldP spid="22" grpId="1" animBg="1"/>
      <p:bldP spid="23" grpId="0" animBg="1"/>
      <p:bldP spid="24" grpId="0" animBg="1"/>
      <p:bldP spid="13" grpId="0" animBg="1"/>
      <p:bldP spid="13" grpId="1" animBg="1"/>
      <p:bldP spid="111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!!Title">
            <a:extLst>
              <a:ext uri="{FF2B5EF4-FFF2-40B4-BE49-F238E27FC236}">
                <a16:creationId xmlns:a16="http://schemas.microsoft.com/office/drawing/2014/main" id="{F65CCE29-EA08-C07E-0278-6EB122516B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Claiming expenses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3B45C552-800C-D254-2DAE-72D3B4889969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>
            <a:normAutofit/>
          </a:bodyPr>
          <a:lstStyle/>
          <a:p>
            <a:r>
              <a:rPr lang="en-GB" dirty="0"/>
              <a:t>Your activities</a:t>
            </a:r>
          </a:p>
        </p:txBody>
      </p:sp>
      <p:sp>
        <p:nvSpPr>
          <p:cNvPr id="4" name="!!Subheading">
            <a:extLst>
              <a:ext uri="{FF2B5EF4-FFF2-40B4-BE49-F238E27FC236}">
                <a16:creationId xmlns:a16="http://schemas.microsoft.com/office/drawing/2014/main" id="{47E94470-88CA-F7CD-CC89-7B00B6939A9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sz="1800" dirty="0"/>
              <a:t>Funding is available for: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accent6"/>
                </a:solidFill>
              </a:rPr>
              <a:t>Curriculum-Required (explicit curriculum requirements)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accent6"/>
                </a:solidFill>
              </a:rPr>
              <a:t>Curricular support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accent6"/>
                </a:solidFill>
              </a:rPr>
              <a:t>Discretionary</a:t>
            </a:r>
            <a:endParaRPr lang="en-GB" sz="1800" dirty="0"/>
          </a:p>
          <a:p>
            <a:r>
              <a:rPr lang="en-GB" sz="1800" dirty="0"/>
              <a:t>No budget cap – threshold approval above an application total of £1000</a:t>
            </a:r>
          </a:p>
        </p:txBody>
      </p:sp>
      <p:sp>
        <p:nvSpPr>
          <p:cNvPr id="3" name="!!Text">
            <a:extLst>
              <a:ext uri="{FF2B5EF4-FFF2-40B4-BE49-F238E27FC236}">
                <a16:creationId xmlns:a16="http://schemas.microsoft.com/office/drawing/2014/main" id="{75768150-A942-6546-A1BA-867DB58AF46F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>
            <a:normAutofit/>
          </a:bodyPr>
          <a:lstStyle/>
          <a:p>
            <a:pPr marL="0" indent="0"/>
            <a:r>
              <a:rPr lang="en-GB" dirty="0"/>
              <a:t>Top tips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9BE1E66-B26B-AE74-27A1-BED944CD193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sz="1800" dirty="0"/>
              <a:t>Apply on Accent with estimated costs.</a:t>
            </a:r>
          </a:p>
          <a:p>
            <a:r>
              <a:rPr lang="en-GB" sz="1800" dirty="0"/>
              <a:t>If you don’t include costs, you may not be able to claim them.</a:t>
            </a:r>
          </a:p>
          <a:p>
            <a:r>
              <a:rPr lang="en-GB" dirty="0"/>
              <a:t>Estimates should cover your expected spend</a:t>
            </a:r>
            <a:r>
              <a:rPr lang="en-GB" sz="1800" dirty="0"/>
              <a:t>.</a:t>
            </a:r>
          </a:p>
          <a:p>
            <a:r>
              <a:rPr lang="en-GB" sz="1800" dirty="0"/>
              <a:t>Claim from your employer.</a:t>
            </a:r>
          </a:p>
          <a:p>
            <a:r>
              <a:rPr lang="en-GB" sz="1800" dirty="0"/>
              <a:t>Within </a:t>
            </a:r>
            <a:r>
              <a:rPr lang="en-GB" sz="1800" b="1" dirty="0"/>
              <a:t>8 weeks </a:t>
            </a:r>
            <a:r>
              <a:rPr lang="en-GB" sz="1800" dirty="0"/>
              <a:t>of finishing leave or receiving approval</a:t>
            </a:r>
          </a:p>
          <a:p>
            <a:endParaRPr lang="en-GB" sz="1800" dirty="0"/>
          </a:p>
          <a:p>
            <a:endParaRPr lang="en-U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955A569D-9229-3881-F5EC-4CE3DDA06784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>
            <a:normAutofit lnSpcReduction="10000"/>
          </a:bodyPr>
          <a:lstStyle/>
          <a:p>
            <a:r>
              <a:rPr lang="en-GB" dirty="0"/>
              <a:t>Centrally funded activities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859391A3-7DDE-05CE-B4C1-680D3C74956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NHS England procures some courses centrally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Local provision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No cost to you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Best value procurement = more discretionary funding!</a:t>
            </a:r>
          </a:p>
        </p:txBody>
      </p:sp>
      <p:pic>
        <p:nvPicPr>
          <p:cNvPr id="32" name="Audio 31">
            <a:hlinkClick r:id="" action="ppaction://media"/>
            <a:extLst>
              <a:ext uri="{FF2B5EF4-FFF2-40B4-BE49-F238E27FC236}">
                <a16:creationId xmlns:a16="http://schemas.microsoft.com/office/drawing/2014/main" id="{53626384-4D45-9229-222C-76EC5ED8B0D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rcRect l="-287500" t="-287500" r="-287500" b="-28750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5632120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199845">
        <p159:morph option="byChar"/>
      </p:transition>
    </mc:Choice>
    <mc:Fallback xmlns="">
      <p:transition spd="slow" advClick="0" advTm="19984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"/>
                            </p:stCondLst>
                            <p:childTnLst>
                              <p:par>
                                <p:cTn id="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1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9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</p:childTnLst>
        </p:cTn>
      </p:par>
    </p:tnLst>
    <p:bldLst>
      <p:bldP spid="8" grpId="0" build="p"/>
      <p:bldP spid="4" grpId="0" uiExpand="1" build="p"/>
      <p:bldP spid="3" grpId="0" build="p"/>
      <p:bldP spid="6" grpId="0" uiExpand="1" build="p"/>
      <p:bldP spid="9" grpId="0" build="p"/>
      <p:bldP spid="7" grpId="0" uiExpand="1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!!Title">
            <a:extLst>
              <a:ext uri="{FF2B5EF4-FFF2-40B4-BE49-F238E27FC236}">
                <a16:creationId xmlns:a16="http://schemas.microsoft.com/office/drawing/2014/main" id="{1D340421-E9DA-DCAA-77D4-D6E8495FD6A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765533" y="1969867"/>
            <a:ext cx="10515600" cy="1325563"/>
          </a:xfrm>
        </p:spPr>
        <p:txBody>
          <a:bodyPr/>
          <a:lstStyle/>
          <a:p>
            <a:pPr rtl="0" eaLnBrk="1" latinLnBrk="0" hangingPunct="1"/>
            <a:r>
              <a:rPr lang="en-GB" sz="6000" b="1" kern="1200" dirty="0">
                <a:solidFill>
                  <a:srgbClr val="231F20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Supporting you</a:t>
            </a:r>
            <a:endParaRPr lang="en-GB" dirty="0">
              <a:effectLst/>
            </a:endParaRPr>
          </a:p>
          <a:p>
            <a:endParaRPr lang="en-GB" dirty="0"/>
          </a:p>
        </p:txBody>
      </p:sp>
      <p:sp>
        <p:nvSpPr>
          <p:cNvPr id="4" name="!!Text">
            <a:extLst>
              <a:ext uri="{FF2B5EF4-FFF2-40B4-BE49-F238E27FC236}">
                <a16:creationId xmlns:a16="http://schemas.microsoft.com/office/drawing/2014/main" id="{649C7AF8-7765-7818-5921-0BDEB3490B8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How to get help</a:t>
            </a:r>
          </a:p>
        </p:txBody>
      </p:sp>
    </p:spTree>
    <p:extLst>
      <p:ext uri="{BB962C8B-B14F-4D97-AF65-F5344CB8AC3E}">
        <p14:creationId xmlns:p14="http://schemas.microsoft.com/office/powerpoint/2010/main" val="1831443817"/>
      </p:ext>
    </p:extLst>
  </p:cSld>
  <p:clrMapOvr>
    <a:masterClrMapping/>
  </p:clrMapOvr>
  <p:transition spd="slow" advClick="0" advTm="5000">
    <p:fade thruBlk="1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!!Title">
            <a:extLst>
              <a:ext uri="{FF2B5EF4-FFF2-40B4-BE49-F238E27FC236}">
                <a16:creationId xmlns:a16="http://schemas.microsoft.com/office/drawing/2014/main" id="{BA5E51C4-44B0-7DE7-5079-A2DC2ECCD3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1404154" cy="695727"/>
          </a:xfrm>
        </p:spPr>
        <p:txBody>
          <a:bodyPr/>
          <a:lstStyle/>
          <a:p>
            <a:r>
              <a:rPr lang="en-GB" dirty="0"/>
              <a:t>How to apply</a:t>
            </a:r>
          </a:p>
        </p:txBody>
      </p:sp>
      <p:sp>
        <p:nvSpPr>
          <p:cNvPr id="22" name="!!Subheading1">
            <a:extLst>
              <a:ext uri="{FF2B5EF4-FFF2-40B4-BE49-F238E27FC236}">
                <a16:creationId xmlns:a16="http://schemas.microsoft.com/office/drawing/2014/main" id="{60118152-0330-606C-88B5-870BA53A5D1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20708" y="1897014"/>
            <a:ext cx="3348000" cy="684000"/>
          </a:xfrm>
        </p:spPr>
        <p:txBody>
          <a:bodyPr/>
          <a:lstStyle/>
          <a:p>
            <a:r>
              <a:rPr lang="en-GB" dirty="0"/>
              <a:t>Study Leave Policy</a:t>
            </a:r>
          </a:p>
        </p:txBody>
      </p:sp>
      <p:sp>
        <p:nvSpPr>
          <p:cNvPr id="10" name="!!Text1">
            <a:extLst>
              <a:ext uri="{FF2B5EF4-FFF2-40B4-BE49-F238E27FC236}">
                <a16:creationId xmlns:a16="http://schemas.microsoft.com/office/drawing/2014/main" id="{5238E04B-C1D5-F443-FD3A-9A5A790AAD1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12708" y="2743014"/>
            <a:ext cx="3564000" cy="3311999"/>
          </a:xfrm>
        </p:spPr>
        <p:txBody>
          <a:bodyPr/>
          <a:lstStyle/>
          <a:p>
            <a:r>
              <a:rPr lang="en-GB" dirty="0"/>
              <a:t>On our website</a:t>
            </a:r>
          </a:p>
          <a:p>
            <a:r>
              <a:rPr lang="en-GB" dirty="0">
                <a:hlinkClick r:id="rId5"/>
              </a:rPr>
              <a:t>eastmidlandsdeanery.nhs.uk/</a:t>
            </a:r>
            <a:br>
              <a:rPr lang="en-GB" dirty="0">
                <a:hlinkClick r:id="rId5"/>
              </a:rPr>
            </a:br>
            <a:r>
              <a:rPr lang="en-GB" dirty="0">
                <a:hlinkClick r:id="rId5"/>
              </a:rPr>
              <a:t>policies/</a:t>
            </a:r>
            <a:r>
              <a:rPr lang="en-GB" dirty="0" err="1">
                <a:hlinkClick r:id="rId5"/>
              </a:rPr>
              <a:t>Study_Leave</a:t>
            </a:r>
            <a:r>
              <a:rPr lang="en-GB" dirty="0">
                <a:hlinkClick r:id="rId5"/>
              </a:rPr>
              <a:t>/</a:t>
            </a:r>
            <a:br>
              <a:rPr lang="en-GB" dirty="0">
                <a:hlinkClick r:id="rId5"/>
              </a:rPr>
            </a:br>
            <a:r>
              <a:rPr lang="en-GB" dirty="0" err="1">
                <a:hlinkClick r:id="rId5"/>
              </a:rPr>
              <a:t>ResourcesGuidance</a:t>
            </a:r>
            <a:r>
              <a:rPr lang="en-GB" dirty="0">
                <a:hlinkClick r:id="rId5"/>
              </a:rPr>
              <a:t> </a:t>
            </a:r>
            <a:endParaRPr lang="en-GB" dirty="0"/>
          </a:p>
          <a:p>
            <a:r>
              <a:rPr lang="en-GB" dirty="0"/>
              <a:t>“NHS England - EM Study Leave policy”</a:t>
            </a:r>
          </a:p>
        </p:txBody>
      </p:sp>
      <p:sp>
        <p:nvSpPr>
          <p:cNvPr id="23" name="!!Subheading2">
            <a:extLst>
              <a:ext uri="{FF2B5EF4-FFF2-40B4-BE49-F238E27FC236}">
                <a16:creationId xmlns:a16="http://schemas.microsoft.com/office/drawing/2014/main" id="{E358DDFF-5D0C-622E-398D-69F131802C22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474871" y="1897014"/>
            <a:ext cx="3348000" cy="684000"/>
          </a:xfrm>
        </p:spPr>
        <p:txBody>
          <a:bodyPr/>
          <a:lstStyle/>
          <a:p>
            <a:r>
              <a:rPr lang="en-GB" dirty="0"/>
              <a:t>NHS Learning Hub</a:t>
            </a:r>
          </a:p>
        </p:txBody>
      </p:sp>
      <p:sp>
        <p:nvSpPr>
          <p:cNvPr id="3" name="!!Text2">
            <a:extLst>
              <a:ext uri="{FF2B5EF4-FFF2-40B4-BE49-F238E27FC236}">
                <a16:creationId xmlns:a16="http://schemas.microsoft.com/office/drawing/2014/main" id="{63A0C9F0-5687-9612-BBBD-BBA2F46B2B7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366871" y="2743014"/>
            <a:ext cx="3564000" cy="3311999"/>
          </a:xfrm>
        </p:spPr>
        <p:txBody>
          <a:bodyPr/>
          <a:lstStyle/>
          <a:p>
            <a:r>
              <a:rPr lang="en-GB" dirty="0"/>
              <a:t>NHS England East Midlands Study Leave catalogue</a:t>
            </a:r>
          </a:p>
          <a:p>
            <a:r>
              <a:rPr lang="en-GB" dirty="0">
                <a:hlinkClick r:id="rId6"/>
              </a:rPr>
              <a:t>https://learninghub.nhs.uk/</a:t>
            </a:r>
            <a:br>
              <a:rPr lang="en-GB" dirty="0">
                <a:hlinkClick r:id="rId6"/>
              </a:rPr>
            </a:br>
            <a:r>
              <a:rPr lang="en-GB" dirty="0">
                <a:hlinkClick r:id="rId6"/>
              </a:rPr>
              <a:t>catalogue/</a:t>
            </a:r>
            <a:r>
              <a:rPr lang="en-GB" dirty="0" err="1">
                <a:hlinkClick r:id="rId6"/>
              </a:rPr>
              <a:t>hee-em-studyleave</a:t>
            </a:r>
            <a:endParaRPr lang="en-GB" dirty="0"/>
          </a:p>
          <a:p>
            <a:r>
              <a:rPr lang="en-GB" dirty="0"/>
              <a:t>“Accent Leave Manager: Applying for leave and expenses”</a:t>
            </a:r>
          </a:p>
        </p:txBody>
      </p:sp>
      <p:sp>
        <p:nvSpPr>
          <p:cNvPr id="24" name="!!Subheading3">
            <a:extLst>
              <a:ext uri="{FF2B5EF4-FFF2-40B4-BE49-F238E27FC236}">
                <a16:creationId xmlns:a16="http://schemas.microsoft.com/office/drawing/2014/main" id="{4BB10539-414D-C870-D567-18D2BEBA625D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367249" y="1891996"/>
            <a:ext cx="3348000" cy="684000"/>
          </a:xfrm>
        </p:spPr>
        <p:txBody>
          <a:bodyPr/>
          <a:lstStyle/>
          <a:p>
            <a:r>
              <a:rPr lang="en-GB" dirty="0"/>
              <a:t>Walkthrough video</a:t>
            </a:r>
          </a:p>
        </p:txBody>
      </p:sp>
      <p:sp>
        <p:nvSpPr>
          <p:cNvPr id="15" name="!!Text3">
            <a:extLst>
              <a:ext uri="{FF2B5EF4-FFF2-40B4-BE49-F238E27FC236}">
                <a16:creationId xmlns:a16="http://schemas.microsoft.com/office/drawing/2014/main" id="{D7462EF8-5BF7-036F-EF36-32D57B17312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259249" y="2743014"/>
            <a:ext cx="3564000" cy="3311999"/>
          </a:xfrm>
        </p:spPr>
        <p:txBody>
          <a:bodyPr/>
          <a:lstStyle/>
          <a:p>
            <a:r>
              <a:rPr lang="en-GB" dirty="0"/>
              <a:t>On our website</a:t>
            </a:r>
            <a:endParaRPr lang="en-GB" dirty="0">
              <a:hlinkClick r:id="rId7"/>
            </a:endParaRPr>
          </a:p>
          <a:p>
            <a:r>
              <a:rPr lang="en-GB" dirty="0">
                <a:hlinkClick r:id="rId7"/>
              </a:rPr>
              <a:t>eastmidlandsdeanery.nhs.uk/</a:t>
            </a:r>
            <a:br>
              <a:rPr lang="en-GB" dirty="0">
                <a:hlinkClick r:id="rId7"/>
              </a:rPr>
            </a:br>
            <a:r>
              <a:rPr lang="en-GB" dirty="0">
                <a:hlinkClick r:id="rId7"/>
              </a:rPr>
              <a:t>policies/</a:t>
            </a:r>
            <a:r>
              <a:rPr lang="en-GB" dirty="0" err="1">
                <a:hlinkClick r:id="rId7"/>
              </a:rPr>
              <a:t>Study_Leave</a:t>
            </a:r>
            <a:r>
              <a:rPr lang="en-GB" dirty="0">
                <a:hlinkClick r:id="rId7"/>
              </a:rPr>
              <a:t>/Roles/</a:t>
            </a:r>
            <a:br>
              <a:rPr lang="en-GB" dirty="0">
                <a:hlinkClick r:id="rId7"/>
              </a:rPr>
            </a:br>
            <a:r>
              <a:rPr lang="en-GB" dirty="0">
                <a:hlinkClick r:id="rId7"/>
              </a:rPr>
              <a:t>Applicant</a:t>
            </a:r>
            <a:endParaRPr lang="en-GB" dirty="0"/>
          </a:p>
          <a:p>
            <a:r>
              <a:rPr lang="en-GB" dirty="0"/>
              <a:t>“Can you show me how to apply?”</a:t>
            </a: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835D5405-3B60-4496-42A5-03D9468DD23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rcRect l="-287500" t="-287500" r="-287500" b="-28750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25724374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31903">
        <p159:morph option="byChar"/>
      </p:transition>
    </mc:Choice>
    <mc:Fallback xmlns="">
      <p:transition spd="slow" advClick="0" advTm="3190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!!Title">
            <a:extLst>
              <a:ext uri="{FF2B5EF4-FFF2-40B4-BE49-F238E27FC236}">
                <a16:creationId xmlns:a16="http://schemas.microsoft.com/office/drawing/2014/main" id="{553575FE-4B3F-D7AD-4BB7-0D5CC4EA36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1404154" cy="695727"/>
          </a:xfrm>
        </p:spPr>
        <p:txBody>
          <a:bodyPr/>
          <a:lstStyle/>
          <a:p>
            <a:r>
              <a:rPr lang="en-GB" dirty="0"/>
              <a:t>Have a specific query?</a:t>
            </a:r>
          </a:p>
        </p:txBody>
      </p:sp>
      <p:sp>
        <p:nvSpPr>
          <p:cNvPr id="15" name="!!Subheading1">
            <a:extLst>
              <a:ext uri="{FF2B5EF4-FFF2-40B4-BE49-F238E27FC236}">
                <a16:creationId xmlns:a16="http://schemas.microsoft.com/office/drawing/2014/main" id="{0ADFD8A9-E334-2711-F395-B25ECFB919C3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2478978" y="1228501"/>
            <a:ext cx="3348000" cy="684000"/>
          </a:xfrm>
        </p:spPr>
        <p:txBody>
          <a:bodyPr>
            <a:normAutofit lnSpcReduction="10000"/>
          </a:bodyPr>
          <a:lstStyle/>
          <a:p>
            <a:r>
              <a:rPr lang="en-GB" dirty="0"/>
              <a:t>Local Study Leave Coordinator</a:t>
            </a:r>
          </a:p>
        </p:txBody>
      </p:sp>
      <p:sp>
        <p:nvSpPr>
          <p:cNvPr id="31" name="!!Text1">
            <a:extLst>
              <a:ext uri="{FF2B5EF4-FFF2-40B4-BE49-F238E27FC236}">
                <a16:creationId xmlns:a16="http://schemas.microsoft.com/office/drawing/2014/main" id="{498F23B1-8B8A-B9DB-0301-52FD9CF30E4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>
                <a:hlinkClick r:id="rId5"/>
              </a:rPr>
              <a:t>eastmidlandsdeanery.nhs.uk/</a:t>
            </a:r>
            <a:br>
              <a:rPr lang="en-GB" dirty="0">
                <a:hlinkClick r:id="rId5"/>
              </a:rPr>
            </a:br>
            <a:r>
              <a:rPr lang="en-GB" dirty="0">
                <a:hlinkClick r:id="rId5"/>
              </a:rPr>
              <a:t>policies/</a:t>
            </a:r>
            <a:r>
              <a:rPr lang="en-GB" dirty="0" err="1">
                <a:hlinkClick r:id="rId5"/>
              </a:rPr>
              <a:t>Study_Leave</a:t>
            </a:r>
            <a:r>
              <a:rPr lang="en-GB" dirty="0">
                <a:hlinkClick r:id="rId5"/>
              </a:rPr>
              <a:t>/</a:t>
            </a:r>
            <a:br>
              <a:rPr lang="en-GB" dirty="0">
                <a:hlinkClick r:id="rId5"/>
              </a:rPr>
            </a:br>
            <a:r>
              <a:rPr lang="en-GB" dirty="0" err="1">
                <a:hlinkClick r:id="rId5"/>
              </a:rPr>
              <a:t>GettingSupport</a:t>
            </a:r>
            <a:endParaRPr lang="en-GB" dirty="0"/>
          </a:p>
          <a:p>
            <a:r>
              <a:rPr lang="en-GB" dirty="0"/>
              <a:t>Your Trust/GP Programme</a:t>
            </a:r>
          </a:p>
        </p:txBody>
      </p:sp>
      <p:sp>
        <p:nvSpPr>
          <p:cNvPr id="16" name="!!Subheading2">
            <a:extLst>
              <a:ext uri="{FF2B5EF4-FFF2-40B4-BE49-F238E27FC236}">
                <a16:creationId xmlns:a16="http://schemas.microsoft.com/office/drawing/2014/main" id="{77F8E5D0-9673-F4C5-BAA7-AFE8008AD8B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370431" y="1228501"/>
            <a:ext cx="3348000" cy="684000"/>
          </a:xfrm>
        </p:spPr>
        <p:txBody>
          <a:bodyPr/>
          <a:lstStyle/>
          <a:p>
            <a:r>
              <a:rPr lang="en-GB" dirty="0"/>
              <a:t>Applicant guidance</a:t>
            </a:r>
          </a:p>
        </p:txBody>
      </p:sp>
      <p:sp>
        <p:nvSpPr>
          <p:cNvPr id="11" name="!!Text2">
            <a:extLst>
              <a:ext uri="{FF2B5EF4-FFF2-40B4-BE49-F238E27FC236}">
                <a16:creationId xmlns:a16="http://schemas.microsoft.com/office/drawing/2014/main" id="{7177CBA5-DD55-D122-CCDD-BD664549E76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257024" y="1990987"/>
            <a:ext cx="3564000" cy="1512000"/>
          </a:xfrm>
        </p:spPr>
        <p:txBody>
          <a:bodyPr/>
          <a:lstStyle/>
          <a:p>
            <a:r>
              <a:rPr lang="en-GB" dirty="0">
                <a:hlinkClick r:id="rId6"/>
              </a:rPr>
              <a:t>eastmidlandsdeanery.nhs.uk/</a:t>
            </a:r>
            <a:br>
              <a:rPr lang="en-GB" dirty="0">
                <a:hlinkClick r:id="rId6"/>
              </a:rPr>
            </a:br>
            <a:r>
              <a:rPr lang="en-GB" dirty="0">
                <a:hlinkClick r:id="rId6"/>
              </a:rPr>
              <a:t>policies/Study_Leave/Roles/</a:t>
            </a:r>
            <a:br>
              <a:rPr lang="en-GB" dirty="0">
                <a:hlinkClick r:id="rId6"/>
              </a:rPr>
            </a:br>
            <a:r>
              <a:rPr lang="en-GB" dirty="0">
                <a:hlinkClick r:id="rId6"/>
              </a:rPr>
              <a:t>Applicant</a:t>
            </a:r>
          </a:p>
          <a:p>
            <a:endParaRPr lang="en-GB" dirty="0"/>
          </a:p>
        </p:txBody>
      </p:sp>
      <p:sp>
        <p:nvSpPr>
          <p:cNvPr id="17" name="!!Subheading3">
            <a:extLst>
              <a:ext uri="{FF2B5EF4-FFF2-40B4-BE49-F238E27FC236}">
                <a16:creationId xmlns:a16="http://schemas.microsoft.com/office/drawing/2014/main" id="{D5D04094-CC13-D2D3-58FF-BB785C064059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524490" y="3857267"/>
            <a:ext cx="3348000" cy="684000"/>
          </a:xfrm>
        </p:spPr>
        <p:txBody>
          <a:bodyPr/>
          <a:lstStyle/>
          <a:p>
            <a:r>
              <a:rPr lang="en-GB" dirty="0"/>
              <a:t>Resources &amp; Guidance</a:t>
            </a:r>
          </a:p>
        </p:txBody>
      </p:sp>
      <p:sp>
        <p:nvSpPr>
          <p:cNvPr id="12" name="!!Text3">
            <a:extLst>
              <a:ext uri="{FF2B5EF4-FFF2-40B4-BE49-F238E27FC236}">
                <a16:creationId xmlns:a16="http://schemas.microsoft.com/office/drawing/2014/main" id="{E517526D-A4CC-6A22-3767-C2E49050A8B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12708" y="4649267"/>
            <a:ext cx="3564000" cy="1512000"/>
          </a:xfrm>
        </p:spPr>
        <p:txBody>
          <a:bodyPr/>
          <a:lstStyle/>
          <a:p>
            <a:r>
              <a:rPr lang="en-GB" dirty="0">
                <a:hlinkClick r:id="rId7"/>
              </a:rPr>
              <a:t>eastmidlandsdeanery.nhs.uk/</a:t>
            </a:r>
            <a:br>
              <a:rPr lang="en-GB" dirty="0">
                <a:hlinkClick r:id="rId7"/>
              </a:rPr>
            </a:br>
            <a:r>
              <a:rPr lang="en-GB" dirty="0">
                <a:hlinkClick r:id="rId7"/>
              </a:rPr>
              <a:t>policies/</a:t>
            </a:r>
            <a:r>
              <a:rPr lang="en-GB" dirty="0" err="1">
                <a:hlinkClick r:id="rId7"/>
              </a:rPr>
              <a:t>Study_Leave</a:t>
            </a:r>
            <a:r>
              <a:rPr lang="en-GB" dirty="0">
                <a:hlinkClick r:id="rId7"/>
              </a:rPr>
              <a:t>/</a:t>
            </a:r>
            <a:br>
              <a:rPr lang="en-GB" dirty="0">
                <a:hlinkClick r:id="rId7"/>
              </a:rPr>
            </a:br>
            <a:r>
              <a:rPr lang="en-GB" dirty="0" err="1">
                <a:hlinkClick r:id="rId7"/>
              </a:rPr>
              <a:t>ResourcesGuidance</a:t>
            </a:r>
            <a:endParaRPr lang="en-GB" dirty="0"/>
          </a:p>
          <a:p>
            <a:r>
              <a:rPr lang="en-GB" dirty="0"/>
              <a:t>Includes this induction</a:t>
            </a:r>
          </a:p>
          <a:p>
            <a:endParaRPr lang="en-GB" dirty="0"/>
          </a:p>
        </p:txBody>
      </p:sp>
      <p:sp>
        <p:nvSpPr>
          <p:cNvPr id="18" name="!!Subheading4">
            <a:extLst>
              <a:ext uri="{FF2B5EF4-FFF2-40B4-BE49-F238E27FC236}">
                <a16:creationId xmlns:a16="http://schemas.microsoft.com/office/drawing/2014/main" id="{67ED012B-AF6C-37FB-C12E-10968803B3F8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4460077" y="3857267"/>
            <a:ext cx="3348000" cy="684000"/>
          </a:xfrm>
        </p:spPr>
        <p:txBody>
          <a:bodyPr/>
          <a:lstStyle/>
          <a:p>
            <a:r>
              <a:rPr lang="en-GB" dirty="0"/>
              <a:t>NHS England</a:t>
            </a:r>
          </a:p>
        </p:txBody>
      </p:sp>
      <p:sp>
        <p:nvSpPr>
          <p:cNvPr id="13" name="!!Text4">
            <a:extLst>
              <a:ext uri="{FF2B5EF4-FFF2-40B4-BE49-F238E27FC236}">
                <a16:creationId xmlns:a16="http://schemas.microsoft.com/office/drawing/2014/main" id="{E6805223-81AA-5226-5344-F08ABBEF0954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332197" y="4649267"/>
            <a:ext cx="3564000" cy="1512000"/>
          </a:xfrm>
        </p:spPr>
        <p:txBody>
          <a:bodyPr/>
          <a:lstStyle/>
          <a:p>
            <a:r>
              <a:rPr lang="en-GB" dirty="0">
                <a:hlinkClick r:id="rId8"/>
              </a:rPr>
              <a:t>StudyLeave.EM@hee.nhs.uk</a:t>
            </a:r>
            <a:endParaRPr lang="en-GB" dirty="0"/>
          </a:p>
          <a:p>
            <a:r>
              <a:rPr lang="en-GB" dirty="0"/>
              <a:t>Many frequent questions are answered on our website/in this induction!   </a:t>
            </a:r>
          </a:p>
          <a:p>
            <a:endParaRPr lang="en-GB" dirty="0"/>
          </a:p>
        </p:txBody>
      </p:sp>
      <p:sp>
        <p:nvSpPr>
          <p:cNvPr id="19" name="!!Subheading5">
            <a:extLst>
              <a:ext uri="{FF2B5EF4-FFF2-40B4-BE49-F238E27FC236}">
                <a16:creationId xmlns:a16="http://schemas.microsoft.com/office/drawing/2014/main" id="{7AEF2E22-9FEE-2359-312F-F9C8B63B1141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8367249" y="3857267"/>
            <a:ext cx="3348000" cy="684000"/>
          </a:xfrm>
        </p:spPr>
        <p:txBody>
          <a:bodyPr/>
          <a:lstStyle/>
          <a:p>
            <a:r>
              <a:rPr lang="en-GB" dirty="0"/>
              <a:t>Be proactive</a:t>
            </a:r>
          </a:p>
        </p:txBody>
      </p:sp>
      <p:sp>
        <p:nvSpPr>
          <p:cNvPr id="14" name="!!Text5">
            <a:extLst>
              <a:ext uri="{FF2B5EF4-FFF2-40B4-BE49-F238E27FC236}">
                <a16:creationId xmlns:a16="http://schemas.microsoft.com/office/drawing/2014/main" id="{4787F94E-56B3-5158-8A7A-9F665086DA4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259249" y="4650425"/>
            <a:ext cx="3564000" cy="1512000"/>
          </a:xfrm>
        </p:spPr>
        <p:txBody>
          <a:bodyPr/>
          <a:lstStyle/>
          <a:p>
            <a:r>
              <a:rPr lang="en-GB" dirty="0"/>
              <a:t>If in doubt, please ask! The earlier you contact us, the easier it’ll be to resolve your issue.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E619F383-0492-7D43-0205-D428C6A884A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rcRect l="-287500" t="-287500" r="-287500" b="-28750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8127874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33684">
        <p159:morph option="byChar"/>
      </p:transition>
    </mc:Choice>
    <mc:Fallback xmlns="">
      <p:transition spd="slow" advClick="0" advTm="3368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!!Title">
            <a:extLst>
              <a:ext uri="{FF2B5EF4-FFF2-40B4-BE49-F238E27FC236}">
                <a16:creationId xmlns:a16="http://schemas.microsoft.com/office/drawing/2014/main" id="{0292ECAE-78AB-54CC-90E8-9988B3B96A75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01866" y="1866921"/>
            <a:ext cx="6658669" cy="1766456"/>
          </a:xfrm>
        </p:spPr>
        <p:txBody>
          <a:bodyPr>
            <a:normAutofit/>
          </a:bodyPr>
          <a:lstStyle/>
          <a:p>
            <a:pPr rtl="0" eaLnBrk="1" latinLnBrk="0" hangingPunct="1"/>
            <a:r>
              <a:rPr lang="en-GB" sz="6000" b="1" kern="1200" dirty="0">
                <a:solidFill>
                  <a:srgbClr val="231F20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Accent Course Manager</a:t>
            </a:r>
            <a:endParaRPr lang="en-GB" dirty="0"/>
          </a:p>
        </p:txBody>
      </p:sp>
      <p:sp>
        <p:nvSpPr>
          <p:cNvPr id="6" name="!!Subheading">
            <a:extLst>
              <a:ext uri="{FF2B5EF4-FFF2-40B4-BE49-F238E27FC236}">
                <a16:creationId xmlns:a16="http://schemas.microsoft.com/office/drawing/2014/main" id="{0D947E3B-8E42-504F-8709-0337743165A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Applying for courses</a:t>
            </a:r>
          </a:p>
        </p:txBody>
      </p:sp>
      <p:pic>
        <p:nvPicPr>
          <p:cNvPr id="3" name="!!Slide18Audio2">
            <a:hlinkClick r:id="" action="ppaction://media"/>
            <a:extLst>
              <a:ext uri="{FF2B5EF4-FFF2-40B4-BE49-F238E27FC236}">
                <a16:creationId xmlns:a16="http://schemas.microsoft.com/office/drawing/2014/main" id="{921D8AFB-1C5E-DE16-F41D-039DB08E520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89854" y="6471722"/>
            <a:ext cx="406400" cy="406400"/>
          </a:xfrm>
          <a:prstGeom prst="rect">
            <a:avLst/>
          </a:prstGeom>
        </p:spPr>
      </p:pic>
      <p:pic>
        <p:nvPicPr>
          <p:cNvPr id="2" name="!!Slide18Audio1">
            <a:hlinkClick r:id="" action="ppaction://media"/>
            <a:extLst>
              <a:ext uri="{FF2B5EF4-FFF2-40B4-BE49-F238E27FC236}">
                <a16:creationId xmlns:a16="http://schemas.microsoft.com/office/drawing/2014/main" id="{8BB47372-5F16-9020-586D-1C2584F574A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785600" y="6448631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070332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5000">
        <p159:morph option="byChar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9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26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!!Title">
            <a:extLst>
              <a:ext uri="{FF2B5EF4-FFF2-40B4-BE49-F238E27FC236}">
                <a16:creationId xmlns:a16="http://schemas.microsoft.com/office/drawing/2014/main" id="{E7178875-4657-E67C-19BD-3505C7828112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270000" y="1599407"/>
            <a:ext cx="10515600" cy="658812"/>
          </a:xfrm>
        </p:spPr>
        <p:txBody>
          <a:bodyPr>
            <a:noAutofit/>
          </a:bodyPr>
          <a:lstStyle/>
          <a:p>
            <a:pPr rtl="0" eaLnBrk="1" latinLnBrk="0" hangingPunct="1"/>
            <a:r>
              <a:rPr lang="en-US" sz="2400" b="1" kern="1200" dirty="0">
                <a:solidFill>
                  <a:srgbClr val="231F20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What is Accent Course </a:t>
            </a:r>
            <a:br>
              <a:rPr lang="en-US" sz="2400" b="1" kern="1200" dirty="0">
                <a:solidFill>
                  <a:srgbClr val="231F20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</a:br>
            <a:r>
              <a:rPr lang="en-US" sz="2400" b="1" kern="1200" dirty="0">
                <a:solidFill>
                  <a:srgbClr val="231F20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Manager?</a:t>
            </a:r>
            <a:endParaRPr lang="en-GB" dirty="0"/>
          </a:p>
        </p:txBody>
      </p:sp>
      <p:sp>
        <p:nvSpPr>
          <p:cNvPr id="10" name="!!Text">
            <a:extLst>
              <a:ext uri="{FF2B5EF4-FFF2-40B4-BE49-F238E27FC236}">
                <a16:creationId xmlns:a16="http://schemas.microsoft.com/office/drawing/2014/main" id="{EA0D9E3F-0802-86E5-9006-D4D04D08E81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270000" y="2349016"/>
            <a:ext cx="3528337" cy="3221868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GB" sz="1800" dirty="0"/>
              <a:t>Course booking management system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sz="1800" dirty="0"/>
              <a:t>Used by you and others to book a place on an event run by NHS England - Midlands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sz="1800" dirty="0"/>
              <a:t>Application for leave (on Leave Manager) is separate to booking a place on an event (on Course Manager)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sz="1800" dirty="0"/>
              <a:t>Only for events organised by NHS England - Midlands</a:t>
            </a:r>
          </a:p>
        </p:txBody>
      </p:sp>
      <p:pic>
        <p:nvPicPr>
          <p:cNvPr id="2" name="!!Slide19Audio">
            <a:hlinkClick r:id="" action="ppaction://media"/>
            <a:extLst>
              <a:ext uri="{FF2B5EF4-FFF2-40B4-BE49-F238E27FC236}">
                <a16:creationId xmlns:a16="http://schemas.microsoft.com/office/drawing/2014/main" id="{ADA4B87B-DD48-67CE-3392-DCCD6FC1C2D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785600" y="6451599"/>
            <a:ext cx="406400" cy="406400"/>
          </a:xfrm>
          <a:prstGeom prst="rect">
            <a:avLst/>
          </a:prstGeom>
        </p:spPr>
      </p:pic>
      <p:pic>
        <p:nvPicPr>
          <p:cNvPr id="14" name="Picture Placeholder 13" descr="NHS England Midlands logo">
            <a:extLst>
              <a:ext uri="{FF2B5EF4-FFF2-40B4-BE49-F238E27FC236}">
                <a16:creationId xmlns:a16="http://schemas.microsoft.com/office/drawing/2014/main" id="{207B5CA2-5610-6843-A755-30B838BE1F19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86133" y="1676400"/>
            <a:ext cx="3115734" cy="3505200"/>
          </a:xfrm>
        </p:spPr>
      </p:pic>
    </p:spTree>
    <p:extLst>
      <p:ext uri="{BB962C8B-B14F-4D97-AF65-F5344CB8AC3E}">
        <p14:creationId xmlns:p14="http://schemas.microsoft.com/office/powerpoint/2010/main" val="386000839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28780">
        <p159:morph option="byChar"/>
      </p:transition>
    </mc:Choice>
    <mc:Fallback xmlns="">
      <p:transition spd="slow" advClick="0" advTm="2878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90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!!Title">
            <a:extLst>
              <a:ext uri="{FF2B5EF4-FFF2-40B4-BE49-F238E27FC236}">
                <a16:creationId xmlns:a16="http://schemas.microsoft.com/office/drawing/2014/main" id="{E18EEEF9-5B34-E885-8B95-AD89D892E4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Benefits of Course Manager</a:t>
            </a:r>
          </a:p>
        </p:txBody>
      </p:sp>
      <p:sp>
        <p:nvSpPr>
          <p:cNvPr id="5" name="!!Text2">
            <a:extLst>
              <a:ext uri="{FF2B5EF4-FFF2-40B4-BE49-F238E27FC236}">
                <a16:creationId xmlns:a16="http://schemas.microsoft.com/office/drawing/2014/main" id="{A1DDA15B-E0E5-AEE3-DB55-DB090E13B7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2000" y="2735991"/>
            <a:ext cx="11088000" cy="2590921"/>
          </a:xfrm>
        </p:spPr>
        <p:txBody>
          <a:bodyPr/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Retention of account details – you only register once.</a:t>
            </a:r>
            <a:endParaRPr lang="en-GB" dirty="0"/>
          </a:p>
          <a:p>
            <a:pPr marL="342900" indent="-342900">
              <a:buFont typeface="Wingdings" panose="05000000000000000000" pitchFamily="2" charset="2"/>
              <a:buChar char="ü"/>
            </a:pP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Online evaluation after the event.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Certificates available online.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Streamlined administration = more efficient for staff at NHS England, so we use our time better to support you.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One stop-shop for NHS England courses.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!!Slide20Audio">
            <a:hlinkClick r:id="" action="ppaction://media"/>
            <a:extLst>
              <a:ext uri="{FF2B5EF4-FFF2-40B4-BE49-F238E27FC236}">
                <a16:creationId xmlns:a16="http://schemas.microsoft.com/office/drawing/2014/main" id="{AA3D72B2-015A-C998-CB65-F7A147A0D33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785600" y="64516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030948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63100">
        <p159:morph option="byChar"/>
      </p:transition>
    </mc:Choice>
    <mc:Fallback xmlns="">
      <p:transition spd="slow" advClick="0" advTm="631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39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!Title">
            <a:extLst>
              <a:ext uri="{FF2B5EF4-FFF2-40B4-BE49-F238E27FC236}">
                <a16:creationId xmlns:a16="http://schemas.microsoft.com/office/drawing/2014/main" id="{6C76176B-F662-DD6D-8B9E-DF595F39B113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237871" y="1588362"/>
            <a:ext cx="3503687" cy="658800"/>
          </a:xfrm>
        </p:spPr>
        <p:txBody>
          <a:bodyPr>
            <a:normAutofit/>
          </a:bodyPr>
          <a:lstStyle/>
          <a:p>
            <a:pPr rtl="0" eaLnBrk="1" latinLnBrk="0" hangingPunct="1"/>
            <a:r>
              <a:rPr lang="en-GB" sz="3600" b="1" kern="1200" dirty="0">
                <a:solidFill>
                  <a:srgbClr val="231F20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NHS </a:t>
            </a:r>
            <a:r>
              <a:rPr lang="en-GB" sz="3600" b="1" dirty="0">
                <a:latin typeface="+mn-lt"/>
                <a:ea typeface="+mn-ea"/>
                <a:cs typeface="+mn-cs"/>
              </a:rPr>
              <a:t>England</a:t>
            </a:r>
          </a:p>
        </p:txBody>
      </p:sp>
      <p:sp>
        <p:nvSpPr>
          <p:cNvPr id="4" name="!!Text">
            <a:extLst>
              <a:ext uri="{FF2B5EF4-FFF2-40B4-BE49-F238E27FC236}">
                <a16:creationId xmlns:a16="http://schemas.microsoft.com/office/drawing/2014/main" id="{D1E20FE3-70FB-F1A3-A9EB-EE33A91AECA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Merged organisation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dirty="0"/>
              <a:t>NHS England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dirty="0"/>
              <a:t>NHS Improvement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dirty="0"/>
              <a:t>NHS Digital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dirty="0"/>
              <a:t>Health Education England (HEE)</a:t>
            </a:r>
          </a:p>
          <a:p>
            <a:pPr>
              <a:buFont typeface="Arial" panose="020B0604020202020204" pitchFamily="34" charset="0"/>
              <a:buChar char="•"/>
            </a:pPr>
            <a:endParaRPr lang="en-GB" dirty="0"/>
          </a:p>
          <a:p>
            <a:pPr marL="0" indent="0" algn="ctr"/>
            <a:r>
              <a:rPr lang="en-GB" dirty="0"/>
              <a:t>“East Midlands Deanery”/</a:t>
            </a:r>
            <a:br>
              <a:rPr lang="en-GB" dirty="0"/>
            </a:br>
            <a:r>
              <a:rPr lang="en-GB" dirty="0"/>
              <a:t>“The Deanery”</a:t>
            </a:r>
          </a:p>
        </p:txBody>
      </p:sp>
      <p:pic>
        <p:nvPicPr>
          <p:cNvPr id="7" name="!!Image" descr="NHS England logo">
            <a:extLst>
              <a:ext uri="{FF2B5EF4-FFF2-40B4-BE49-F238E27FC236}">
                <a16:creationId xmlns:a16="http://schemas.microsoft.com/office/drawing/2014/main" id="{BF9F0B93-D8CA-419F-3237-FBE22F0C52AA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9407" b="-19407"/>
          <a:stretch/>
        </p:blipFill>
        <p:spPr>
          <a:xfrm>
            <a:off x="7299718" y="1354183"/>
            <a:ext cx="3688564" cy="4149634"/>
          </a:xfrm>
          <a:noFill/>
        </p:spPr>
      </p:pic>
      <p:pic>
        <p:nvPicPr>
          <p:cNvPr id="44" name="Audio 43">
            <a:hlinkClick r:id="" action="ppaction://media"/>
            <a:extLst>
              <a:ext uri="{FF2B5EF4-FFF2-40B4-BE49-F238E27FC236}">
                <a16:creationId xmlns:a16="http://schemas.microsoft.com/office/drawing/2014/main" id="{D5BF196D-3367-72D2-4F1B-DF8516CA2C1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rcRect l="-287500" t="-287500" r="-287500" b="-28750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8634910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55715">
        <p159:morph option="byWord"/>
      </p:transition>
    </mc:Choice>
    <mc:Fallback xmlns="">
      <p:transition spd="slow" advClick="0" advTm="5571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4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D3DAEE97-79AE-0A60-0F78-5556DD0D584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/>
              <a:t>If you have difficulties with Course Manager, please let us know!</a:t>
            </a:r>
          </a:p>
          <a:p>
            <a:pPr marL="0" indent="0">
              <a:buNone/>
            </a:pPr>
            <a:endParaRPr lang="en-GB" dirty="0"/>
          </a:p>
          <a:p>
            <a:r>
              <a:rPr lang="en-GB" dirty="0"/>
              <a:t>Contact your named Administrator in our team.</a:t>
            </a:r>
          </a:p>
          <a:p>
            <a:endParaRPr lang="en-GB" dirty="0"/>
          </a:p>
          <a:p>
            <a:r>
              <a:rPr lang="en-GB" dirty="0"/>
              <a:t>Email the team at </a:t>
            </a:r>
            <a:r>
              <a:rPr lang="en-GB" dirty="0">
                <a:hlinkClick r:id="rId5"/>
              </a:rPr>
              <a:t>FacultySupport.EM@hee.nhs.uk</a:t>
            </a:r>
            <a:endParaRPr lang="en-GB" dirty="0"/>
          </a:p>
          <a:p>
            <a:r>
              <a:rPr lang="en-GB" dirty="0"/>
              <a:t> </a:t>
            </a:r>
          </a:p>
          <a:p>
            <a:r>
              <a:rPr lang="en-GB" dirty="0"/>
              <a:t>Any member of our team can advise on general Course Manager queries.</a:t>
            </a:r>
          </a:p>
          <a:p>
            <a:endParaRPr lang="en-GB" dirty="0"/>
          </a:p>
          <a:p>
            <a:r>
              <a:rPr lang="en-GB" dirty="0"/>
              <a:t>We’re here to support you - if in doubt, please ask!</a:t>
            </a:r>
          </a:p>
        </p:txBody>
      </p:sp>
      <p:pic>
        <p:nvPicPr>
          <p:cNvPr id="4" name="!!Slide21Audio">
            <a:hlinkClick r:id="" action="ppaction://media"/>
            <a:extLst>
              <a:ext uri="{FF2B5EF4-FFF2-40B4-BE49-F238E27FC236}">
                <a16:creationId xmlns:a16="http://schemas.microsoft.com/office/drawing/2014/main" id="{7854024C-125A-AEEA-C021-302D0DF91D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785600" y="6451600"/>
            <a:ext cx="406400" cy="406400"/>
          </a:xfrm>
          <a:prstGeom prst="rect">
            <a:avLst/>
          </a:prstGeom>
        </p:spPr>
      </p:pic>
      <p:sp>
        <p:nvSpPr>
          <p:cNvPr id="2" name="!!Title">
            <a:extLst>
              <a:ext uri="{FF2B5EF4-FFF2-40B4-BE49-F238E27FC236}">
                <a16:creationId xmlns:a16="http://schemas.microsoft.com/office/drawing/2014/main" id="{553575FE-4B3F-D7AD-4BB7-0D5CC4EA36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3600" b="1" dirty="0"/>
              <a:t>Need assistance? </a:t>
            </a:r>
          </a:p>
        </p:txBody>
      </p:sp>
    </p:spTree>
    <p:extLst>
      <p:ext uri="{BB962C8B-B14F-4D97-AF65-F5344CB8AC3E}">
        <p14:creationId xmlns:p14="http://schemas.microsoft.com/office/powerpoint/2010/main" val="189070902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25890">
        <p159:morph option="byChar"/>
      </p:transition>
    </mc:Choice>
    <mc:Fallback xmlns="">
      <p:transition spd="slow" advClick="0" advTm="2589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01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!!Title">
            <a:extLst>
              <a:ext uri="{FF2B5EF4-FFF2-40B4-BE49-F238E27FC236}">
                <a16:creationId xmlns:a16="http://schemas.microsoft.com/office/drawing/2014/main" id="{D341047C-7B0A-C866-5A89-68200770C741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796596" y="1969866"/>
            <a:ext cx="10515600" cy="658800"/>
          </a:xfrm>
        </p:spPr>
        <p:txBody>
          <a:bodyPr>
            <a:normAutofit fontScale="90000"/>
          </a:bodyPr>
          <a:lstStyle/>
          <a:p>
            <a:pPr rtl="0" eaLnBrk="1" latinLnBrk="0" hangingPunct="1"/>
            <a:r>
              <a:rPr lang="en-GB" sz="6000" b="1" kern="1200" dirty="0">
                <a:solidFill>
                  <a:srgbClr val="231F20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Key takeaways</a:t>
            </a:r>
            <a:endParaRPr lang="en-GB" dirty="0"/>
          </a:p>
        </p:txBody>
      </p:sp>
      <p:sp>
        <p:nvSpPr>
          <p:cNvPr id="6" name="!!Subheading">
            <a:extLst>
              <a:ext uri="{FF2B5EF4-FFF2-40B4-BE49-F238E27FC236}">
                <a16:creationId xmlns:a16="http://schemas.microsoft.com/office/drawing/2014/main" id="{A248FF67-0D04-3C68-B940-A0727BE0418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What should you remember?</a:t>
            </a:r>
          </a:p>
        </p:txBody>
      </p:sp>
    </p:spTree>
    <p:extLst>
      <p:ext uri="{BB962C8B-B14F-4D97-AF65-F5344CB8AC3E}">
        <p14:creationId xmlns:p14="http://schemas.microsoft.com/office/powerpoint/2010/main" val="50446579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5000">
        <p159:morph option="byChar"/>
      </p:transition>
    </mc:Choice>
    <mc:Fallback xmlns="">
      <p:transition spd="slow" advClick="0" advTm="5000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BEF07A-250A-5B76-85CA-925C99C552E5}"/>
              </a:ext>
            </a:extLst>
          </p:cNvPr>
          <p:cNvSpPr>
            <a:spLocks noGrp="1"/>
          </p:cNvSpPr>
          <p:nvPr>
            <p:ph sz="quarter" idx="4294967295"/>
          </p:nvPr>
        </p:nvSpPr>
        <p:spPr>
          <a:xfrm>
            <a:off x="368300" y="1276350"/>
            <a:ext cx="3817937" cy="4900613"/>
          </a:xfrm>
        </p:spPr>
        <p:txBody>
          <a:bodyPr>
            <a:noAutofit/>
          </a:bodyPr>
          <a:lstStyle/>
          <a:p>
            <a:pPr marL="342900" indent="-3429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800" dirty="0"/>
              <a:t>Online Leave Manager system wherever you are.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endParaRPr lang="en-GB" sz="1800" dirty="0"/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800" dirty="0"/>
              <a:t>Funding for curriculum requirements, and appropriate discretionary requests.</a:t>
            </a: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GB" sz="1800" dirty="0"/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800" dirty="0"/>
              <a:t>No individual cap on expenses in Core/Higher clinical training posts.</a:t>
            </a: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GB" sz="1800" dirty="0"/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800" dirty="0"/>
              <a:t>Include expenses with your leave application.</a:t>
            </a: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GB" sz="1800" dirty="0"/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800" dirty="0"/>
              <a:t>Asking for support is better than struggling.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B382695-EE47-7F05-1C21-11F558C3FB0E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474871" y="1426237"/>
            <a:ext cx="3348000" cy="684000"/>
          </a:xfrm>
        </p:spPr>
        <p:txBody>
          <a:bodyPr/>
          <a:lstStyle/>
          <a:p>
            <a:r>
              <a:rPr lang="en-GB" dirty="0"/>
              <a:t>Leave Manager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3071B21-E603-EC67-82F3-857F7880F41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366871" y="2290349"/>
            <a:ext cx="3564000" cy="3764374"/>
          </a:xfrm>
        </p:spPr>
        <p:txBody>
          <a:bodyPr/>
          <a:lstStyle/>
          <a:p>
            <a:r>
              <a:rPr lang="en-GB" dirty="0"/>
              <a:t>Request study leave and/or expenses from your employer.</a:t>
            </a:r>
          </a:p>
          <a:p>
            <a:endParaRPr lang="en-GB" dirty="0"/>
          </a:p>
          <a:p>
            <a:r>
              <a:rPr lang="en-GB" b="1" dirty="0"/>
              <a:t>Address: </a:t>
            </a:r>
            <a:r>
              <a:rPr lang="en-GB" dirty="0">
                <a:hlinkClick r:id="rId6"/>
              </a:rPr>
              <a:t>https://accent.hicom.co.uk/</a:t>
            </a:r>
            <a:br>
              <a:rPr lang="en-GB" dirty="0">
                <a:hlinkClick r:id="rId6"/>
              </a:rPr>
            </a:br>
            <a:r>
              <a:rPr lang="en-GB" dirty="0">
                <a:hlinkClick r:id="rId6"/>
              </a:rPr>
              <a:t>Portal/Live/Web/</a:t>
            </a:r>
            <a:endParaRPr lang="en-GB" dirty="0"/>
          </a:p>
          <a:p>
            <a:r>
              <a:rPr lang="en-GB" b="1" dirty="0"/>
              <a:t>Support: </a:t>
            </a:r>
            <a:r>
              <a:rPr lang="en-GB" dirty="0">
                <a:hlinkClick r:id="rId7"/>
              </a:rPr>
              <a:t>StudyLeave.EM@hee.nhs.uk</a:t>
            </a:r>
            <a:endParaRPr lang="en-GB" dirty="0"/>
          </a:p>
          <a:p>
            <a:endParaRPr lang="en-GB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269BED10-7F27-38AD-F6A7-941F0671D15D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367249" y="1426237"/>
            <a:ext cx="3348000" cy="684000"/>
          </a:xfrm>
        </p:spPr>
        <p:txBody>
          <a:bodyPr/>
          <a:lstStyle/>
          <a:p>
            <a:r>
              <a:rPr lang="en-GB" dirty="0"/>
              <a:t>Course Manager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AE5AF288-BED9-F429-C0F7-5EA4242DE86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259249" y="2290349"/>
            <a:ext cx="3564000" cy="3764372"/>
          </a:xfrm>
        </p:spPr>
        <p:txBody>
          <a:bodyPr wrap="none"/>
          <a:lstStyle/>
          <a:p>
            <a:r>
              <a:rPr lang="en-GB" dirty="0"/>
              <a:t>Book onto a course/activity run </a:t>
            </a:r>
            <a:br>
              <a:rPr lang="en-GB" dirty="0"/>
            </a:br>
            <a:r>
              <a:rPr lang="en-GB" dirty="0"/>
              <a:t>by NHS England.</a:t>
            </a:r>
          </a:p>
          <a:p>
            <a:endParaRPr lang="en-GB" dirty="0"/>
          </a:p>
          <a:p>
            <a:r>
              <a:rPr lang="en-GB" b="1" dirty="0"/>
              <a:t>Address: </a:t>
            </a:r>
            <a:br>
              <a:rPr lang="en-GB" dirty="0"/>
            </a:br>
            <a:r>
              <a:rPr lang="en-GB" dirty="0">
                <a:hlinkClick r:id="rId8"/>
              </a:rPr>
              <a:t>https://accent.hicom.co.uk/</a:t>
            </a:r>
            <a:br>
              <a:rPr lang="en-GB" dirty="0">
                <a:hlinkClick r:id="rId8"/>
              </a:rPr>
            </a:br>
            <a:r>
              <a:rPr lang="en-GB" dirty="0" err="1">
                <a:hlinkClick r:id="rId8"/>
              </a:rPr>
              <a:t>CourseManager</a:t>
            </a:r>
            <a:r>
              <a:rPr lang="en-GB" dirty="0">
                <a:hlinkClick r:id="rId8"/>
              </a:rPr>
              <a:t>/Live/HEE/Web</a:t>
            </a:r>
            <a:endParaRPr lang="en-GB" dirty="0"/>
          </a:p>
          <a:p>
            <a:r>
              <a:rPr lang="en-GB" b="1" dirty="0"/>
              <a:t>Support: </a:t>
            </a:r>
            <a:br>
              <a:rPr lang="en-GB" dirty="0"/>
            </a:br>
            <a:r>
              <a:rPr lang="en-GB" dirty="0">
                <a:hlinkClick r:id="rId9"/>
              </a:rPr>
              <a:t>FacultySupport.EM@hee.nhs.uk</a:t>
            </a:r>
            <a:r>
              <a:rPr lang="en-GB" dirty="0"/>
              <a:t> </a:t>
            </a:r>
          </a:p>
          <a:p>
            <a:endParaRPr lang="en-GB" dirty="0"/>
          </a:p>
        </p:txBody>
      </p:sp>
      <p:pic>
        <p:nvPicPr>
          <p:cNvPr id="10" name="!!Slide23Audio">
            <a:hlinkClick r:id="" action="ppaction://media"/>
            <a:extLst>
              <a:ext uri="{FF2B5EF4-FFF2-40B4-BE49-F238E27FC236}">
                <a16:creationId xmlns:a16="http://schemas.microsoft.com/office/drawing/2014/main" id="{42EB387F-2A5F-D59E-52F7-9E1E17E3A14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rcRect l="-287500" t="-287500" r="-287500" b="-28750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  <p:sp>
        <p:nvSpPr>
          <p:cNvPr id="2" name="!!Title">
            <a:extLst>
              <a:ext uri="{FF2B5EF4-FFF2-40B4-BE49-F238E27FC236}">
                <a16:creationId xmlns:a16="http://schemas.microsoft.com/office/drawing/2014/main" id="{2A0B03FF-9198-DF8B-716D-28C67A0833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1404154" cy="695727"/>
          </a:xfrm>
        </p:spPr>
        <p:txBody>
          <a:bodyPr/>
          <a:lstStyle/>
          <a:p>
            <a:r>
              <a:rPr lang="en-GB" dirty="0"/>
              <a:t>What should you take away from this induction?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9245952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85088">
        <p159:morph option="byChar"/>
      </p:transition>
    </mc:Choice>
    <mc:Fallback xmlns="">
      <p:transition spd="slow" advClick="0" advTm="8508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3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CB56E7-901A-E911-055C-25A84B999CE5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-1325563"/>
            <a:ext cx="10515600" cy="132556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GB" dirty="0"/>
              <a:t>End slide</a:t>
            </a:r>
          </a:p>
        </p:txBody>
      </p:sp>
    </p:spTree>
    <p:extLst>
      <p:ext uri="{BB962C8B-B14F-4D97-AF65-F5344CB8AC3E}">
        <p14:creationId xmlns:p14="http://schemas.microsoft.com/office/powerpoint/2010/main" val="364682922"/>
      </p:ext>
    </p:extLst>
  </p:cSld>
  <p:clrMapOvr>
    <a:masterClrMapping/>
  </p:clrMapOvr>
  <p:transition spd="slow" advTm="5000">
    <p:fade thruBlk="1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F7EEC2-19F5-73EB-D9DB-ECA7006D7C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This induction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3DB74328-8CB1-7EC3-4776-A728D4A12E1C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r>
              <a:rPr lang="en-GB" dirty="0"/>
              <a:t>Study leave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1839F09-86ED-F168-D1DC-E91722F3C19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Requesting your leave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5B1F9E37-C3D3-174D-8A72-84462B422D8F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/>
        <p:txBody>
          <a:bodyPr/>
          <a:lstStyle/>
          <a:p>
            <a:r>
              <a:rPr lang="en-GB" dirty="0"/>
              <a:t>Expenses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E6E38932-6206-623A-058C-82BF562408A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dirty="0"/>
              <a:t>Getting reimbursed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EAE74FBF-65C9-DBEA-B21F-9373D42036D8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/>
        <p:txBody>
          <a:bodyPr/>
          <a:lstStyle/>
          <a:p>
            <a:r>
              <a:rPr lang="en-GB" dirty="0"/>
              <a:t>Supporting you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23379442-7713-5BCD-C9CE-C5EA257064B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GB" dirty="0"/>
              <a:t>How to get help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F3CE4CCC-3345-5A51-BD3D-8D6A6FAB28C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/>
        <p:txBody>
          <a:bodyPr>
            <a:normAutofit lnSpcReduction="10000"/>
          </a:bodyPr>
          <a:lstStyle/>
          <a:p>
            <a:r>
              <a:rPr lang="en-GB" dirty="0"/>
              <a:t>Accent Course Manager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1FB316E3-B51C-A4FE-64BB-09369C2BEF4D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GB" dirty="0"/>
              <a:t>Applying for courses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AA66B26A-A883-3A13-295F-4E85F020AF23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/>
        <p:txBody>
          <a:bodyPr/>
          <a:lstStyle/>
          <a:p>
            <a:r>
              <a:rPr lang="en-GB" dirty="0"/>
              <a:t>Key takeaways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3A1E9269-8A08-1ACB-E4C1-12DC85B5D2A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GB" dirty="0"/>
              <a:t>What should you remember?</a:t>
            </a:r>
          </a:p>
        </p:txBody>
      </p:sp>
      <p:pic>
        <p:nvPicPr>
          <p:cNvPr id="16" name="Audio 7">
            <a:hlinkClick r:id="" action="ppaction://media"/>
            <a:extLst>
              <a:ext uri="{FF2B5EF4-FFF2-40B4-BE49-F238E27FC236}">
                <a16:creationId xmlns:a16="http://schemas.microsoft.com/office/drawing/2014/main" id="{CD5B76DE-9EFA-9C9A-BB3A-CA113227BC3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287500" t="-287500" r="-287500" b="-287500"/>
          <a:stretch>
            <a:fillRect/>
          </a:stretch>
        </p:blipFill>
        <p:spPr>
          <a:xfrm>
            <a:off x="9821022" y="1246465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32834100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13020">
        <p159:morph option="byChar"/>
      </p:transition>
    </mc:Choice>
    <mc:Fallback xmlns="">
      <p:transition spd="slow" advClick="0" advTm="1302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082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!!Subheading">
            <a:extLst>
              <a:ext uri="{FF2B5EF4-FFF2-40B4-BE49-F238E27FC236}">
                <a16:creationId xmlns:a16="http://schemas.microsoft.com/office/drawing/2014/main" id="{5B1E4B97-C58C-8340-C885-0898A6B2D82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91916" y="3903218"/>
            <a:ext cx="3732472" cy="896938"/>
          </a:xfrm>
        </p:spPr>
        <p:txBody>
          <a:bodyPr/>
          <a:lstStyle/>
          <a:p>
            <a:r>
              <a:rPr lang="en-GB" dirty="0"/>
              <a:t>Online study leave application system</a:t>
            </a:r>
          </a:p>
        </p:txBody>
      </p:sp>
      <p:sp>
        <p:nvSpPr>
          <p:cNvPr id="7" name="!!Title">
            <a:extLst>
              <a:ext uri="{FF2B5EF4-FFF2-40B4-BE49-F238E27FC236}">
                <a16:creationId xmlns:a16="http://schemas.microsoft.com/office/drawing/2014/main" id="{3FAE182A-17C7-C21E-B46B-07C43DDCA123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789754" y="1868106"/>
            <a:ext cx="6919061" cy="2364779"/>
          </a:xfrm>
        </p:spPr>
        <p:txBody>
          <a:bodyPr>
            <a:normAutofit/>
          </a:bodyPr>
          <a:lstStyle/>
          <a:p>
            <a:pPr rtl="0" eaLnBrk="1" latinLnBrk="0" hangingPunct="1"/>
            <a:r>
              <a:rPr lang="en-GB" sz="6000" b="1" kern="1200" dirty="0">
                <a:solidFill>
                  <a:srgbClr val="231F20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Accent Leave Manager</a:t>
            </a:r>
          </a:p>
        </p:txBody>
      </p:sp>
    </p:spTree>
    <p:extLst>
      <p:ext uri="{BB962C8B-B14F-4D97-AF65-F5344CB8AC3E}">
        <p14:creationId xmlns:p14="http://schemas.microsoft.com/office/powerpoint/2010/main" val="1048117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5000"/>
    </mc:Choice>
    <mc:Fallback xmlns="">
      <p:transition advClick="0" advTm="500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!!Title">
            <a:extLst>
              <a:ext uri="{FF2B5EF4-FFF2-40B4-BE49-F238E27FC236}">
                <a16:creationId xmlns:a16="http://schemas.microsoft.com/office/drawing/2014/main" id="{B1C1B664-EB85-5CA6-990E-CF7EDF37AF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What is Accent Leave Manager?</a:t>
            </a:r>
          </a:p>
        </p:txBody>
      </p:sp>
      <p:sp>
        <p:nvSpPr>
          <p:cNvPr id="4" name="!!Subheading">
            <a:extLst>
              <a:ext uri="{FF2B5EF4-FFF2-40B4-BE49-F238E27FC236}">
                <a16:creationId xmlns:a16="http://schemas.microsoft.com/office/drawing/2014/main" id="{A9BD2F33-5149-0263-6D96-8F094F3802F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GB" sz="2400" dirty="0"/>
              <a:t>Online study leave application system</a:t>
            </a:r>
          </a:p>
          <a:p>
            <a:pPr>
              <a:lnSpc>
                <a:spcPct val="100000"/>
              </a:lnSpc>
            </a:pPr>
            <a:r>
              <a:rPr lang="en-GB" sz="2400" dirty="0">
                <a:hlinkClick r:id="rId6"/>
              </a:rPr>
              <a:t>https://accent.hicom.co.uk/portal/live/web/</a:t>
            </a:r>
          </a:p>
        </p:txBody>
      </p:sp>
      <p:sp>
        <p:nvSpPr>
          <p:cNvPr id="3" name="!!Text">
            <a:extLst>
              <a:ext uri="{FF2B5EF4-FFF2-40B4-BE49-F238E27FC236}">
                <a16:creationId xmlns:a16="http://schemas.microsoft.com/office/drawing/2014/main" id="{EC8DC889-806B-00BD-6928-A0223219B7D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GB" sz="1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dirty="0"/>
              <a:t>If you’re on a formal NHS England training programme, you have access</a:t>
            </a:r>
          </a:p>
          <a:p>
            <a:pPr marL="971550" lvl="1" indent="-285750"/>
            <a:r>
              <a:rPr lang="en-GB" sz="1800" dirty="0"/>
              <a:t>Use ‘Forgotten Password’ on the </a:t>
            </a:r>
            <a:r>
              <a:rPr lang="en-GB" sz="1800" dirty="0">
                <a:hlinkClick r:id="rId6"/>
              </a:rPr>
              <a:t>homepage</a:t>
            </a:r>
            <a:r>
              <a:rPr lang="en-GB" sz="1800" dirty="0"/>
              <a:t> to set up your login.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dirty="0"/>
              <a:t>Applicable to everyone on East Midlands training programmes.</a:t>
            </a:r>
          </a:p>
          <a:p>
            <a:pPr marL="971550" lvl="1" indent="-285750"/>
            <a:r>
              <a:rPr lang="en-GB" sz="1800" dirty="0"/>
              <a:t>Rolling out nationally.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dirty="0"/>
              <a:t>Pro-rata entitlements August-August.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dirty="0"/>
              <a:t>Approved lists of events, courses, exams.</a:t>
            </a:r>
            <a:endParaRPr lang="en-GB" dirty="0"/>
          </a:p>
        </p:txBody>
      </p:sp>
      <p:pic>
        <p:nvPicPr>
          <p:cNvPr id="25" name="Audio 24">
            <a:hlinkClick r:id="" action="ppaction://media"/>
            <a:extLst>
              <a:ext uri="{FF2B5EF4-FFF2-40B4-BE49-F238E27FC236}">
                <a16:creationId xmlns:a16="http://schemas.microsoft.com/office/drawing/2014/main" id="{6A019A31-7C13-7006-0CE8-C16D09D0E81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rcRect l="-287500" t="-287500" r="-287500" b="-28750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4403069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96863">
        <p159:morph option="byWord"/>
      </p:transition>
    </mc:Choice>
    <mc:Fallback xmlns="">
      <p:transition spd="slow" advClick="0" advTm="9686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  <p:bldLst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!!Title">
            <a:extLst>
              <a:ext uri="{FF2B5EF4-FFF2-40B4-BE49-F238E27FC236}">
                <a16:creationId xmlns:a16="http://schemas.microsoft.com/office/drawing/2014/main" id="{CD565C60-6D4E-CBA8-8CFF-3BB09953C0B4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793468" y="2238437"/>
            <a:ext cx="10515600" cy="1325563"/>
          </a:xfrm>
        </p:spPr>
        <p:txBody>
          <a:bodyPr/>
          <a:lstStyle/>
          <a:p>
            <a:pPr rtl="0" eaLnBrk="1" latinLnBrk="0" hangingPunct="1"/>
            <a:r>
              <a:rPr lang="en-GB" sz="6000" b="1" kern="1200" dirty="0">
                <a:solidFill>
                  <a:srgbClr val="231F20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Study leave</a:t>
            </a:r>
            <a:endParaRPr lang="en-GB" dirty="0">
              <a:effectLst/>
            </a:endParaRPr>
          </a:p>
        </p:txBody>
      </p:sp>
      <p:sp>
        <p:nvSpPr>
          <p:cNvPr id="14" name="!!Subheading">
            <a:extLst>
              <a:ext uri="{FF2B5EF4-FFF2-40B4-BE49-F238E27FC236}">
                <a16:creationId xmlns:a16="http://schemas.microsoft.com/office/drawing/2014/main" id="{21F8B81D-102F-8177-8571-B19F9B53E0F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Requesting your leave</a:t>
            </a:r>
          </a:p>
        </p:txBody>
      </p:sp>
    </p:spTree>
    <p:extLst>
      <p:ext uri="{BB962C8B-B14F-4D97-AF65-F5344CB8AC3E}">
        <p14:creationId xmlns:p14="http://schemas.microsoft.com/office/powerpoint/2010/main" val="4282425958"/>
      </p:ext>
    </p:extLst>
  </p:cSld>
  <p:clrMapOvr>
    <a:masterClrMapping/>
  </p:clrMapOvr>
  <p:transition spd="slow" advClick="0" advTm="5000">
    <p:fade thruBlk="1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!!Title">
            <a:extLst>
              <a:ext uri="{FF2B5EF4-FFF2-40B4-BE49-F238E27FC236}">
                <a16:creationId xmlns:a16="http://schemas.microsoft.com/office/drawing/2014/main" id="{864E8B8B-F816-C013-276D-C7510CC4A9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1404154" cy="695727"/>
          </a:xfrm>
        </p:spPr>
        <p:txBody>
          <a:bodyPr/>
          <a:lstStyle/>
          <a:p>
            <a:r>
              <a:rPr lang="en-GB" dirty="0"/>
              <a:t>Entitlements</a:t>
            </a:r>
          </a:p>
        </p:txBody>
      </p:sp>
      <p:sp>
        <p:nvSpPr>
          <p:cNvPr id="19" name="!!Subheading1">
            <a:extLst>
              <a:ext uri="{FF2B5EF4-FFF2-40B4-BE49-F238E27FC236}">
                <a16:creationId xmlns:a16="http://schemas.microsoft.com/office/drawing/2014/main" id="{1E529137-D698-2282-CFE5-33ABD68C6F37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20708" y="1897014"/>
            <a:ext cx="3348000" cy="684000"/>
          </a:xfrm>
        </p:spPr>
        <p:txBody>
          <a:bodyPr>
            <a:normAutofit/>
          </a:bodyPr>
          <a:lstStyle/>
          <a:p>
            <a:r>
              <a:rPr lang="en-GB" dirty="0"/>
              <a:t>Curricular</a:t>
            </a:r>
          </a:p>
        </p:txBody>
      </p:sp>
      <p:sp>
        <p:nvSpPr>
          <p:cNvPr id="10" name="!!Text1">
            <a:extLst>
              <a:ext uri="{FF2B5EF4-FFF2-40B4-BE49-F238E27FC236}">
                <a16:creationId xmlns:a16="http://schemas.microsoft.com/office/drawing/2014/main" id="{25CFEFDF-BD4F-7DAD-54B2-D69D16446CE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12708" y="2743014"/>
            <a:ext cx="3564000" cy="3311999"/>
          </a:xfrm>
        </p:spPr>
        <p:txBody>
          <a:bodyPr/>
          <a:lstStyle/>
          <a:p>
            <a:r>
              <a:rPr lang="en-GB" dirty="0"/>
              <a:t>Activities explicitly mandated in the curriculum e.g., exams</a:t>
            </a:r>
          </a:p>
        </p:txBody>
      </p:sp>
      <p:sp>
        <p:nvSpPr>
          <p:cNvPr id="23" name="!!Subheading2">
            <a:extLst>
              <a:ext uri="{FF2B5EF4-FFF2-40B4-BE49-F238E27FC236}">
                <a16:creationId xmlns:a16="http://schemas.microsoft.com/office/drawing/2014/main" id="{3C6DE03C-4B03-E2C5-6016-60751F548FF3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474871" y="1897014"/>
            <a:ext cx="3348000" cy="684000"/>
          </a:xfrm>
        </p:spPr>
        <p:txBody>
          <a:bodyPr/>
          <a:lstStyle/>
          <a:p>
            <a:r>
              <a:rPr lang="en-GB" dirty="0"/>
              <a:t>Discretionary</a:t>
            </a:r>
          </a:p>
        </p:txBody>
      </p:sp>
      <p:sp>
        <p:nvSpPr>
          <p:cNvPr id="3" name="!!Text2">
            <a:extLst>
              <a:ext uri="{FF2B5EF4-FFF2-40B4-BE49-F238E27FC236}">
                <a16:creationId xmlns:a16="http://schemas.microsoft.com/office/drawing/2014/main" id="{C71E1EB7-AC87-73E2-9262-B0F1C66C257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366871" y="2743014"/>
            <a:ext cx="3564000" cy="3311999"/>
          </a:xfrm>
        </p:spPr>
        <p:txBody>
          <a:bodyPr>
            <a:noAutofit/>
          </a:bodyPr>
          <a:lstStyle/>
          <a:p>
            <a:r>
              <a:rPr lang="en-GB" dirty="0"/>
              <a:t>Any activities not on the pre-approved list of activities.</a:t>
            </a:r>
          </a:p>
          <a:p>
            <a:r>
              <a:rPr lang="en-GB" dirty="0"/>
              <a:t>Private leave (exam revision time).</a:t>
            </a:r>
          </a:p>
          <a:p>
            <a:r>
              <a:rPr lang="en-GB" dirty="0"/>
              <a:t>Includes Curricular Support activities.</a:t>
            </a:r>
          </a:p>
          <a:p>
            <a:r>
              <a:rPr lang="en-GB" dirty="0"/>
              <a:t>Some suggested extra-curricular activities. </a:t>
            </a:r>
          </a:p>
        </p:txBody>
      </p:sp>
      <p:sp>
        <p:nvSpPr>
          <p:cNvPr id="18" name="!!Text3">
            <a:extLst>
              <a:ext uri="{FF2B5EF4-FFF2-40B4-BE49-F238E27FC236}">
                <a16:creationId xmlns:a16="http://schemas.microsoft.com/office/drawing/2014/main" id="{8F66A23B-AFE4-6A7D-A313-C5C9A94D9D6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259249" y="2743014"/>
            <a:ext cx="3564000" cy="3311999"/>
          </a:xfrm>
        </p:spPr>
        <p:txBody>
          <a:bodyPr/>
          <a:lstStyle/>
          <a:p>
            <a:r>
              <a:rPr lang="en-GB" dirty="0"/>
              <a:t>Leave Manager keeps a running total and only allows applications up to the remaining entitlement</a:t>
            </a:r>
          </a:p>
          <a:p>
            <a:r>
              <a:rPr lang="en-GB" dirty="0"/>
              <a:t>Adjusted pro-rata if you start/leave/complete training part way through the year, or go out of programme (OOP)</a:t>
            </a:r>
          </a:p>
        </p:txBody>
      </p:sp>
      <p:sp>
        <p:nvSpPr>
          <p:cNvPr id="24" name="!!Subheading3">
            <a:extLst>
              <a:ext uri="{FF2B5EF4-FFF2-40B4-BE49-F238E27FC236}">
                <a16:creationId xmlns:a16="http://schemas.microsoft.com/office/drawing/2014/main" id="{A69515AA-76F1-A9CF-2D8D-CFC936E51798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367249" y="1891996"/>
            <a:ext cx="3348000" cy="684000"/>
          </a:xfrm>
        </p:spPr>
        <p:txBody>
          <a:bodyPr/>
          <a:lstStyle/>
          <a:p>
            <a:r>
              <a:rPr lang="en-GB" dirty="0"/>
              <a:t>Your entitlement</a:t>
            </a:r>
          </a:p>
        </p:txBody>
      </p:sp>
      <p:pic>
        <p:nvPicPr>
          <p:cNvPr id="13" name="Audio 12">
            <a:hlinkClick r:id="" action="ppaction://media"/>
            <a:extLst>
              <a:ext uri="{FF2B5EF4-FFF2-40B4-BE49-F238E27FC236}">
                <a16:creationId xmlns:a16="http://schemas.microsoft.com/office/drawing/2014/main" id="{52AC4677-4CA2-E899-7FC4-4BEABA2FDAD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rcRect l="-287500" t="-287500" r="-287500" b="-28750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6923728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146058">
        <p159:morph option="byChar"/>
      </p:transition>
    </mc:Choice>
    <mc:Fallback xmlns="">
      <p:transition spd="slow" advClick="0" advTm="14605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19" grpId="0" build="p"/>
      <p:bldP spid="10" grpId="0" uiExpand="1" build="p"/>
      <p:bldP spid="23" grpId="0" build="p"/>
      <p:bldP spid="3" grpId="0" uiExpand="1" build="p"/>
      <p:bldP spid="18" grpId="0" uiExpand="1" build="p"/>
      <p:bldP spid="24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!!Title">
            <a:extLst>
              <a:ext uri="{FF2B5EF4-FFF2-40B4-BE49-F238E27FC236}">
                <a16:creationId xmlns:a16="http://schemas.microsoft.com/office/drawing/2014/main" id="{2EDF155E-D479-ACDA-D051-C5E2F2C692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1404154" cy="865186"/>
          </a:xfrm>
        </p:spPr>
        <p:txBody>
          <a:bodyPr/>
          <a:lstStyle/>
          <a:p>
            <a:r>
              <a:rPr lang="en-GB" dirty="0"/>
              <a:t>List of activities</a:t>
            </a:r>
          </a:p>
        </p:txBody>
      </p:sp>
      <p:sp>
        <p:nvSpPr>
          <p:cNvPr id="4" name="!!Subheading">
            <a:extLst>
              <a:ext uri="{FF2B5EF4-FFF2-40B4-BE49-F238E27FC236}">
                <a16:creationId xmlns:a16="http://schemas.microsoft.com/office/drawing/2014/main" id="{DF7149D2-9CFA-1FB0-A88E-BB821A690E7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32001" y="2088000"/>
            <a:ext cx="11012644" cy="577927"/>
          </a:xfrm>
        </p:spPr>
        <p:txBody>
          <a:bodyPr/>
          <a:lstStyle/>
          <a:p>
            <a:r>
              <a:rPr lang="en-GB" dirty="0"/>
              <a:t>Required and suggested activities for your programme</a:t>
            </a:r>
          </a:p>
        </p:txBody>
      </p:sp>
      <p:sp>
        <p:nvSpPr>
          <p:cNvPr id="3" name="!!Text">
            <a:extLst>
              <a:ext uri="{FF2B5EF4-FFF2-40B4-BE49-F238E27FC236}">
                <a16:creationId xmlns:a16="http://schemas.microsoft.com/office/drawing/2014/main" id="{70F9D89B-A3CC-BF79-6B7F-699AA5EFC5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2000" y="2771999"/>
            <a:ext cx="11088000" cy="3456000"/>
          </a:xfrm>
        </p:spPr>
        <p:txBody>
          <a:bodyPr>
            <a:normAutofit fontScale="92500" lnSpcReduction="20000"/>
          </a:bodyPr>
          <a:lstStyle/>
          <a:p>
            <a:r>
              <a:rPr lang="en-GB" dirty="0"/>
              <a:t>Schools/Programmes confirm which events are applicable to you and whether they are ‘curriculum required’, ‘curricular support’ or ‘discretionary’.</a:t>
            </a:r>
          </a:p>
          <a:p>
            <a:endParaRPr lang="en-GB" dirty="0"/>
          </a:p>
          <a:p>
            <a:r>
              <a:rPr lang="en-GB" dirty="0"/>
              <a:t>Approval of time off by rota coordinator/JDA/Practice Manager/local equivalent (Standard application).</a:t>
            </a:r>
          </a:p>
          <a:p>
            <a:endParaRPr lang="en-GB" dirty="0"/>
          </a:p>
          <a:p>
            <a:r>
              <a:rPr lang="en-GB" dirty="0"/>
              <a:t>When you apply, Accent Leave Manager does all the calculating.</a:t>
            </a:r>
          </a:p>
          <a:p>
            <a:endParaRPr lang="en-GB" dirty="0"/>
          </a:p>
          <a:p>
            <a:r>
              <a:rPr lang="en-GB" dirty="0"/>
              <a:t>Can also submit requests for discretionary activities (Exception application).</a:t>
            </a:r>
          </a:p>
          <a:p>
            <a:endParaRPr lang="en-GB" dirty="0"/>
          </a:p>
          <a:p>
            <a:r>
              <a:rPr lang="en-GB" dirty="0"/>
              <a:t>Approval of suitability by TPD.</a:t>
            </a:r>
          </a:p>
        </p:txBody>
      </p:sp>
      <p:pic>
        <p:nvPicPr>
          <p:cNvPr id="16" name="Audio 15">
            <a:hlinkClick r:id="" action="ppaction://media"/>
            <a:extLst>
              <a:ext uri="{FF2B5EF4-FFF2-40B4-BE49-F238E27FC236}">
                <a16:creationId xmlns:a16="http://schemas.microsoft.com/office/drawing/2014/main" id="{701EB32D-E973-1CC7-CA5E-DF9FA51DB62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rcRect l="-287500" t="-287500" r="-287500" b="-287500"/>
          <a:stretch>
            <a:fillRect/>
          </a:stretch>
        </p:blipFill>
        <p:spPr>
          <a:xfrm>
            <a:off x="10491300" y="-164107"/>
            <a:ext cx="2057400" cy="2057400"/>
          </a:xfrm>
          <a:prstGeom prst="ellipse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716011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130266">
        <p159:morph option="byChar"/>
      </p:transition>
    </mc:Choice>
    <mc:Fallback xmlns="">
      <p:transition spd="slow" advClick="0" advTm="13026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!!Title">
            <a:extLst>
              <a:ext uri="{FF2B5EF4-FFF2-40B4-BE49-F238E27FC236}">
                <a16:creationId xmlns:a16="http://schemas.microsoft.com/office/drawing/2014/main" id="{E65B90D4-7BC3-50D2-EF34-5B0FCC2C72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b">
            <a:normAutofit/>
          </a:bodyPr>
          <a:lstStyle/>
          <a:p>
            <a:r>
              <a:rPr lang="en-US" sz="3200" kern="1200" dirty="0"/>
              <a:t>Submitting a leave request</a:t>
            </a:r>
          </a:p>
        </p:txBody>
      </p:sp>
      <p:sp>
        <p:nvSpPr>
          <p:cNvPr id="9" name="!!Action1">
            <a:extLst>
              <a:ext uri="{FF2B5EF4-FFF2-40B4-BE49-F238E27FC236}">
                <a16:creationId xmlns:a16="http://schemas.microsoft.com/office/drawing/2014/main" id="{07B280EB-060F-463C-7D54-F179F53263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6146" y="1689893"/>
            <a:ext cx="2485767" cy="1116297"/>
          </a:xfrm>
          <a:prstGeom prst="rect">
            <a:avLst/>
          </a:prstGeom>
          <a:solidFill>
            <a:schemeClr val="accent5"/>
          </a:solidFill>
          <a:ln w="9525" algn="ctr">
            <a:solidFill>
              <a:schemeClr val="accent5">
                <a:lumMod val="50000"/>
              </a:schemeClr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464647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en-US" sz="1600" b="1" i="0" u="none" strike="noStrike" cap="none" normalizeH="0" baseline="0" dirty="0">
                <a:ln>
                  <a:noFill/>
                </a:ln>
                <a:solidFill>
                  <a:sysClr val="windowText" lastClr="000000"/>
                </a:solidFill>
                <a:effectLst/>
                <a:latin typeface="Arial" panose="020B0604020202020204" pitchFamily="34" charset="0"/>
              </a:rPr>
              <a:t>Applicant submits study leave request (including estimated expenses) on Leave Manager</a:t>
            </a:r>
            <a:endParaRPr kumimoji="0" lang="en-US" altLang="en-US" sz="1600" b="0" i="0" u="none" strike="noStrike" cap="none" normalizeH="0" baseline="0" dirty="0">
              <a:ln>
                <a:noFill/>
              </a:ln>
              <a:solidFill>
                <a:sysClr val="windowText" lastClr="000000"/>
              </a:solidFill>
              <a:effectLst/>
              <a:latin typeface="Arial" panose="020B0604020202020204" pitchFamily="34" charset="0"/>
            </a:endParaRPr>
          </a:p>
        </p:txBody>
      </p:sp>
      <p:cxnSp>
        <p:nvCxnSpPr>
          <p:cNvPr id="1059" name="!!Arrow1">
            <a:extLst>
              <a:ext uri="{FF2B5EF4-FFF2-40B4-BE49-F238E27FC236}">
                <a16:creationId xmlns:a16="http://schemas.microsoft.com/office/drawing/2014/main" id="{E3F6FED3-0271-3F70-AEDD-B40D9CCC9F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ChangeShapeType="1"/>
            <a:stCxn id="9" idx="3"/>
            <a:endCxn id="11" idx="1"/>
          </p:cNvCxnSpPr>
          <p:nvPr/>
        </p:nvCxnSpPr>
        <p:spPr bwMode="auto">
          <a:xfrm>
            <a:off x="2841913" y="2248042"/>
            <a:ext cx="391681" cy="0"/>
          </a:xfrm>
          <a:prstGeom prst="straightConnector1">
            <a:avLst/>
          </a:prstGeom>
          <a:noFill/>
          <a:ln w="57150" algn="ctr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464647"/>
                  </a:outerShdw>
                </a:effectLst>
              </a14:hiddenEffects>
            </a:ext>
          </a:extLst>
        </p:spPr>
      </p:cxnSp>
      <p:sp>
        <p:nvSpPr>
          <p:cNvPr id="11" name="!!Action2">
            <a:extLst>
              <a:ext uri="{FF2B5EF4-FFF2-40B4-BE49-F238E27FC236}">
                <a16:creationId xmlns:a16="http://schemas.microsoft.com/office/drawing/2014/main" id="{ADCEDB55-92D0-54F2-5816-F72D2B1161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3594" y="1689893"/>
            <a:ext cx="1506318" cy="1116297"/>
          </a:xfrm>
          <a:prstGeom prst="rect">
            <a:avLst/>
          </a:prstGeom>
          <a:solidFill>
            <a:srgbClr val="DDEEFF"/>
          </a:solidFill>
          <a:ln w="25400" algn="ctr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 vert="horz" wrap="square" lIns="36576" tIns="36576" rIns="36576" bIns="36576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en-US" sz="16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Request</a:t>
            </a:r>
            <a:br>
              <a:rPr kumimoji="0" lang="en-GB" altLang="en-US" sz="16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r>
              <a:rPr kumimoji="0" lang="en-GB" altLang="en-US" sz="16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directed by  system based on post no.</a:t>
            </a:r>
            <a:endParaRPr kumimoji="0" lang="en-US" altLang="en-US" sz="16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cxnSp>
        <p:nvCxnSpPr>
          <p:cNvPr id="1036" name="!!Arrow2">
            <a:extLst>
              <a:ext uri="{FF2B5EF4-FFF2-40B4-BE49-F238E27FC236}">
                <a16:creationId xmlns:a16="http://schemas.microsoft.com/office/drawing/2014/main" id="{26C6CD6F-F0A4-0899-29E1-F84E15956F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ChangeShapeType="1"/>
            <a:stCxn id="11" idx="3"/>
            <a:endCxn id="10" idx="2"/>
          </p:cNvCxnSpPr>
          <p:nvPr/>
        </p:nvCxnSpPr>
        <p:spPr bwMode="auto">
          <a:xfrm>
            <a:off x="4739912" y="2248042"/>
            <a:ext cx="391681" cy="0"/>
          </a:xfrm>
          <a:prstGeom prst="straightConnector1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464647"/>
                  </a:outerShdw>
                </a:effectLst>
              </a14:hiddenEffects>
            </a:ext>
          </a:extLst>
        </p:spPr>
      </p:cxnSp>
      <p:sp>
        <p:nvSpPr>
          <p:cNvPr id="10" name="!!Action3">
            <a:extLst>
              <a:ext uri="{FF2B5EF4-FFF2-40B4-BE49-F238E27FC236}">
                <a16:creationId xmlns:a16="http://schemas.microsoft.com/office/drawing/2014/main" id="{2526BBA9-5B43-2BD6-D1D8-FCF737A622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31593" y="1689893"/>
            <a:ext cx="1928815" cy="1116297"/>
          </a:xfrm>
          <a:prstGeom prst="ellipse">
            <a:avLst/>
          </a:prstGeom>
          <a:solidFill>
            <a:schemeClr val="bg2"/>
          </a:solidFill>
          <a:ln w="9525" algn="ctr">
            <a:solidFill>
              <a:schemeClr val="accent1">
                <a:lumMod val="50000"/>
              </a:schemeClr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464647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en-US" sz="1600" b="1" i="0" u="none" strike="noStrike" cap="none" normalizeH="0" baseline="0" dirty="0">
                <a:ln>
                  <a:noFill/>
                </a:ln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Request reviewed by S50 Rota Approver</a:t>
            </a:r>
            <a:endParaRPr kumimoji="0" lang="en-US" altLang="en-US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cxnSp>
        <p:nvCxnSpPr>
          <p:cNvPr id="1124" name="!!S50Approved">
            <a:extLst>
              <a:ext uri="{FF2B5EF4-FFF2-40B4-BE49-F238E27FC236}">
                <a16:creationId xmlns:a16="http://schemas.microsoft.com/office/drawing/2014/main" id="{365D4B31-2C5B-9F05-F2CD-885FF00ABB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  <a:stCxn id="10" idx="4"/>
            <a:endCxn id="18" idx="1"/>
          </p:cNvCxnSpPr>
          <p:nvPr/>
        </p:nvCxnSpPr>
        <p:spPr>
          <a:xfrm rot="16200000" flipH="1">
            <a:off x="6665587" y="2236603"/>
            <a:ext cx="586589" cy="1725761"/>
          </a:xfrm>
          <a:prstGeom prst="bentConnector2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29" name="!!S50ApprovedText">
            <a:extLst>
              <a:ext uri="{FF2B5EF4-FFF2-40B4-BE49-F238E27FC236}">
                <a16:creationId xmlns:a16="http://schemas.microsoft.com/office/drawing/2014/main" id="{45C581E1-62DB-037A-6E29-E9578432A0A1}"/>
              </a:ext>
            </a:extLst>
          </p:cNvPr>
          <p:cNvSpPr txBox="1"/>
          <p:nvPr/>
        </p:nvSpPr>
        <p:spPr>
          <a:xfrm>
            <a:off x="6238029" y="3208113"/>
            <a:ext cx="1259012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9050">
            <a:solidFill>
              <a:schemeClr val="accent2">
                <a:lumMod val="50000"/>
              </a:schemeClr>
            </a:solidFill>
          </a:ln>
        </p:spPr>
        <p:txBody>
          <a:bodyPr wrap="square" rtlCol="0" anchor="b">
            <a:spAutoFit/>
          </a:bodyPr>
          <a:lstStyle>
            <a:defPPr>
              <a:defRPr lang="en-US"/>
            </a:defPPr>
            <a:lvl1pPr algn="ctr">
              <a:defRPr b="1"/>
            </a:lvl1pPr>
          </a:lstStyle>
          <a:p>
            <a:r>
              <a:rPr lang="en-GB" dirty="0"/>
              <a:t>Approved</a:t>
            </a:r>
          </a:p>
        </p:txBody>
      </p:sp>
      <p:cxnSp>
        <p:nvCxnSpPr>
          <p:cNvPr id="1035" name="!!S50Reject">
            <a:extLst>
              <a:ext uri="{FF2B5EF4-FFF2-40B4-BE49-F238E27FC236}">
                <a16:creationId xmlns:a16="http://schemas.microsoft.com/office/drawing/2014/main" id="{D215BD29-9232-4879-D25C-DE14515E11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ChangeShapeType="1"/>
            <a:stCxn id="10" idx="4"/>
            <a:endCxn id="15" idx="0"/>
          </p:cNvCxnSpPr>
          <p:nvPr/>
        </p:nvCxnSpPr>
        <p:spPr bwMode="auto">
          <a:xfrm rot="5400000">
            <a:off x="3016863" y="1958820"/>
            <a:ext cx="2231769" cy="3926509"/>
          </a:xfrm>
          <a:prstGeom prst="bentConnector3">
            <a:avLst>
              <a:gd name="adj1" fmla="val 26257"/>
            </a:avLst>
          </a:prstGeom>
          <a:noFill/>
          <a:ln w="57150">
            <a:solidFill>
              <a:schemeClr val="tx1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464647"/>
                  </a:outerShdw>
                </a:effectLst>
              </a14:hiddenEffects>
            </a:ext>
          </a:extLst>
        </p:spPr>
      </p:cxnSp>
      <p:sp>
        <p:nvSpPr>
          <p:cNvPr id="1089" name="!!S50RejectText">
            <a:extLst>
              <a:ext uri="{FF2B5EF4-FFF2-40B4-BE49-F238E27FC236}">
                <a16:creationId xmlns:a16="http://schemas.microsoft.com/office/drawing/2014/main" id="{D21E95BD-A80C-A430-335E-37FA4E03B326}"/>
              </a:ext>
            </a:extLst>
          </p:cNvPr>
          <p:cNvSpPr txBox="1"/>
          <p:nvPr/>
        </p:nvSpPr>
        <p:spPr>
          <a:xfrm>
            <a:off x="4688205" y="3208113"/>
            <a:ext cx="1260000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9050">
            <a:solidFill>
              <a:schemeClr val="accent2">
                <a:lumMod val="50000"/>
              </a:schemeClr>
            </a:solidFill>
          </a:ln>
        </p:spPr>
        <p:txBody>
          <a:bodyPr wrap="square" rtlCol="0" anchor="b">
            <a:spAutoFit/>
          </a:bodyPr>
          <a:lstStyle/>
          <a:p>
            <a:pPr algn="ctr"/>
            <a:r>
              <a:rPr lang="en-GB" b="1" dirty="0"/>
              <a:t>Rejected</a:t>
            </a:r>
          </a:p>
        </p:txBody>
      </p:sp>
      <p:sp>
        <p:nvSpPr>
          <p:cNvPr id="18" name="!!Action4">
            <a:extLst>
              <a:ext uri="{FF2B5EF4-FFF2-40B4-BE49-F238E27FC236}">
                <a16:creationId xmlns:a16="http://schemas.microsoft.com/office/drawing/2014/main" id="{555B659B-7CDF-69B8-3CCC-AD178CDF6B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21762" y="3011830"/>
            <a:ext cx="1602651" cy="761898"/>
          </a:xfrm>
          <a:prstGeom prst="rect">
            <a:avLst/>
          </a:prstGeom>
          <a:solidFill>
            <a:srgbClr val="DDEEFF"/>
          </a:solidFill>
          <a:ln w="28575" algn="ctr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 vert="horz" wrap="square" lIns="36576" tIns="36576" rIns="36576" bIns="36576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R="0" lvl="0" indent="0" algn="ctr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kumimoji="0" sz="1600" b="1" i="0" u="none" strike="noStrike" cap="none" normalizeH="0" baseline="0">
                <a:ln>
                  <a:noFill/>
                </a:ln>
                <a:solidFill>
                  <a:srgbClr val="231F20"/>
                </a:solidFill>
                <a:effectLst/>
                <a:latin typeface="Arial" panose="020B0604020202020204" pitchFamily="34" charset="0"/>
              </a:defRPr>
            </a:lvl1pPr>
          </a:lstStyle>
          <a:p>
            <a:r>
              <a:rPr lang="en-GB" altLang="en-US" dirty="0"/>
              <a:t>On Curriculum </a:t>
            </a:r>
            <a:br>
              <a:rPr lang="en-GB" altLang="en-US" dirty="0"/>
            </a:br>
            <a:r>
              <a:rPr lang="en-GB" altLang="en-US" dirty="0"/>
              <a:t>Requirement/ Support list?</a:t>
            </a:r>
            <a:endParaRPr lang="en-US" altLang="en-US" dirty="0"/>
          </a:p>
        </p:txBody>
      </p:sp>
      <p:cxnSp>
        <p:nvCxnSpPr>
          <p:cNvPr id="55" name="!!Action4Yes">
            <a:extLst>
              <a:ext uri="{FF2B5EF4-FFF2-40B4-BE49-F238E27FC236}">
                <a16:creationId xmlns:a16="http://schemas.microsoft.com/office/drawing/2014/main" id="{51FB9372-D52A-FF2E-C001-13266A7A8E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stCxn id="18" idx="3"/>
            <a:endCxn id="12" idx="0"/>
          </p:cNvCxnSpPr>
          <p:nvPr/>
        </p:nvCxnSpPr>
        <p:spPr>
          <a:xfrm>
            <a:off x="9424413" y="3392779"/>
            <a:ext cx="1419491" cy="1645180"/>
          </a:xfrm>
          <a:prstGeom prst="bentConnector2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09" name="!!Action4YesText">
            <a:extLst>
              <a:ext uri="{FF2B5EF4-FFF2-40B4-BE49-F238E27FC236}">
                <a16:creationId xmlns:a16="http://schemas.microsoft.com/office/drawing/2014/main" id="{C4BC4E76-16A0-65A7-6757-62C79FF9677A}"/>
              </a:ext>
            </a:extLst>
          </p:cNvPr>
          <p:cNvSpPr txBox="1"/>
          <p:nvPr/>
        </p:nvSpPr>
        <p:spPr>
          <a:xfrm>
            <a:off x="9517900" y="3208113"/>
            <a:ext cx="639386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9050">
            <a:solidFill>
              <a:schemeClr val="accent2">
                <a:lumMod val="50000"/>
              </a:schemeClr>
            </a:solidFill>
          </a:ln>
        </p:spPr>
        <p:txBody>
          <a:bodyPr wrap="square" rtlCol="0" anchor="b">
            <a:spAutoFit/>
          </a:bodyPr>
          <a:lstStyle>
            <a:defPPr>
              <a:defRPr lang="en-US"/>
            </a:defPPr>
            <a:lvl1pPr algn="ctr">
              <a:defRPr b="1"/>
            </a:lvl1pPr>
          </a:lstStyle>
          <a:p>
            <a:r>
              <a:rPr lang="en-GB" dirty="0"/>
              <a:t>Yes</a:t>
            </a:r>
          </a:p>
        </p:txBody>
      </p:sp>
      <p:cxnSp>
        <p:nvCxnSpPr>
          <p:cNvPr id="1028" name="!!Action4No">
            <a:extLst>
              <a:ext uri="{FF2B5EF4-FFF2-40B4-BE49-F238E27FC236}">
                <a16:creationId xmlns:a16="http://schemas.microsoft.com/office/drawing/2014/main" id="{39C98CAF-6E1C-ED46-7709-F32B8F7078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  <a:stCxn id="18" idx="2"/>
            <a:endCxn id="16" idx="6"/>
          </p:cNvCxnSpPr>
          <p:nvPr/>
        </p:nvCxnSpPr>
        <p:spPr>
          <a:xfrm rot="5400000">
            <a:off x="7509217" y="3324919"/>
            <a:ext cx="665063" cy="1562680"/>
          </a:xfrm>
          <a:prstGeom prst="bentConnector2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08" name="!!Action4NoText">
            <a:extLst>
              <a:ext uri="{FF2B5EF4-FFF2-40B4-BE49-F238E27FC236}">
                <a16:creationId xmlns:a16="http://schemas.microsoft.com/office/drawing/2014/main" id="{2DBE05EF-C736-A819-A6CD-5D6CF0103EFB}"/>
              </a:ext>
            </a:extLst>
          </p:cNvPr>
          <p:cNvSpPr txBox="1"/>
          <p:nvPr/>
        </p:nvSpPr>
        <p:spPr>
          <a:xfrm>
            <a:off x="8302687" y="3891827"/>
            <a:ext cx="640800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9050">
            <a:solidFill>
              <a:schemeClr val="accent2">
                <a:lumMod val="50000"/>
              </a:schemeClr>
            </a:solidFill>
          </a:ln>
        </p:spPr>
        <p:txBody>
          <a:bodyPr wrap="square" rtlCol="0" anchor="b">
            <a:spAutoFit/>
          </a:bodyPr>
          <a:lstStyle>
            <a:defPPr>
              <a:defRPr lang="en-US"/>
            </a:defPPr>
            <a:lvl1pPr algn="ctr">
              <a:defRPr b="1"/>
            </a:lvl1pPr>
          </a:lstStyle>
          <a:p>
            <a:r>
              <a:rPr lang="en-GB" dirty="0"/>
              <a:t>No</a:t>
            </a:r>
          </a:p>
        </p:txBody>
      </p:sp>
      <p:sp>
        <p:nvSpPr>
          <p:cNvPr id="16" name="!!Action5">
            <a:extLst>
              <a:ext uri="{FF2B5EF4-FFF2-40B4-BE49-F238E27FC236}">
                <a16:creationId xmlns:a16="http://schemas.microsoft.com/office/drawing/2014/main" id="{824A0969-5233-E5F2-B232-DAAD61E512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31593" y="3880642"/>
            <a:ext cx="1928815" cy="1116297"/>
          </a:xfrm>
          <a:prstGeom prst="ellipse">
            <a:avLst/>
          </a:prstGeom>
          <a:solidFill>
            <a:schemeClr val="accent4"/>
          </a:solidFill>
          <a:ln w="9525" algn="ctr">
            <a:solidFill>
              <a:schemeClr val="accent4">
                <a:lumMod val="50000"/>
              </a:schemeClr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464647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en-US" sz="1600" b="1" i="0" u="none" strike="noStrike" cap="none" normalizeH="0" baseline="0" dirty="0">
                <a:ln>
                  <a:noFill/>
                </a:ln>
                <a:solidFill>
                  <a:sysClr val="windowText" lastClr="000000"/>
                </a:solidFill>
                <a:effectLst/>
                <a:latin typeface="Arial" panose="020B0604020202020204" pitchFamily="34" charset="0"/>
              </a:rPr>
              <a:t>Request reviewed by S60 TPD/HoS</a:t>
            </a:r>
            <a:endParaRPr kumimoji="0" lang="en-US" altLang="en-US" sz="1600" b="0" i="0" u="none" strike="noStrike" cap="none" normalizeH="0" baseline="0" dirty="0">
              <a:ln>
                <a:noFill/>
              </a:ln>
              <a:solidFill>
                <a:sysClr val="windowText" lastClr="000000"/>
              </a:solidFill>
              <a:effectLst/>
              <a:latin typeface="Arial" panose="020B0604020202020204" pitchFamily="34" charset="0"/>
            </a:endParaRPr>
          </a:p>
        </p:txBody>
      </p:sp>
      <p:cxnSp>
        <p:nvCxnSpPr>
          <p:cNvPr id="1135" name="!!S60Approved">
            <a:extLst>
              <a:ext uri="{FF2B5EF4-FFF2-40B4-BE49-F238E27FC236}">
                <a16:creationId xmlns:a16="http://schemas.microsoft.com/office/drawing/2014/main" id="{70AD75C0-2082-92DB-2079-CD6074E2C1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ChangeShapeType="1"/>
            <a:stCxn id="16" idx="4"/>
            <a:endCxn id="12" idx="1"/>
          </p:cNvCxnSpPr>
          <p:nvPr/>
        </p:nvCxnSpPr>
        <p:spPr bwMode="auto">
          <a:xfrm rot="16200000" flipH="1">
            <a:off x="7688164" y="3404775"/>
            <a:ext cx="599169" cy="3783495"/>
          </a:xfrm>
          <a:prstGeom prst="bentConnector2">
            <a:avLst/>
          </a:prstGeom>
          <a:noFill/>
          <a:ln w="57150">
            <a:solidFill>
              <a:schemeClr val="tx1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464647"/>
                  </a:outerShdw>
                </a:effectLst>
              </a14:hiddenEffects>
            </a:ext>
          </a:extLst>
        </p:spPr>
      </p:cxnSp>
      <p:sp>
        <p:nvSpPr>
          <p:cNvPr id="1139" name="!!S60ApprovedText">
            <a:extLst>
              <a:ext uri="{FF2B5EF4-FFF2-40B4-BE49-F238E27FC236}">
                <a16:creationId xmlns:a16="http://schemas.microsoft.com/office/drawing/2014/main" id="{D93B3EEA-00D9-5F65-4448-6F0D708C742B}"/>
              </a:ext>
            </a:extLst>
          </p:cNvPr>
          <p:cNvSpPr txBox="1"/>
          <p:nvPr/>
        </p:nvSpPr>
        <p:spPr>
          <a:xfrm>
            <a:off x="6238029" y="5411441"/>
            <a:ext cx="1259012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9050">
            <a:solidFill>
              <a:schemeClr val="accent2">
                <a:lumMod val="50000"/>
              </a:schemeClr>
            </a:solidFill>
          </a:ln>
        </p:spPr>
        <p:txBody>
          <a:bodyPr wrap="square" rtlCol="0" anchor="b">
            <a:spAutoFit/>
          </a:bodyPr>
          <a:lstStyle>
            <a:defPPr>
              <a:defRPr lang="en-US"/>
            </a:defPPr>
            <a:lvl1pPr algn="ctr">
              <a:defRPr b="1"/>
            </a:lvl1pPr>
          </a:lstStyle>
          <a:p>
            <a:r>
              <a:rPr lang="en-GB" dirty="0"/>
              <a:t>Approved</a:t>
            </a:r>
          </a:p>
        </p:txBody>
      </p:sp>
      <p:sp>
        <p:nvSpPr>
          <p:cNvPr id="12" name="!!SystemApprove">
            <a:extLst>
              <a:ext uri="{FF2B5EF4-FFF2-40B4-BE49-F238E27FC236}">
                <a16:creationId xmlns:a16="http://schemas.microsoft.com/office/drawing/2014/main" id="{168B807D-EF0D-BD08-3611-5E6EFD6E8B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9879496" y="5037959"/>
            <a:ext cx="1928815" cy="1116297"/>
          </a:xfrm>
          <a:prstGeom prst="rect">
            <a:avLst/>
          </a:prstGeom>
          <a:solidFill>
            <a:srgbClr val="DDEEFF"/>
          </a:solidFill>
          <a:ln w="28575" algn="ctr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 vert="horz" wrap="square" lIns="36576" tIns="36576" rIns="36576" bIns="36576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en-US" sz="1600" b="1" i="0" u="none" strike="noStrike" cap="none" normalizeH="0" baseline="0" dirty="0">
                <a:ln>
                  <a:noFill/>
                </a:ln>
                <a:solidFill>
                  <a:srgbClr val="231F20"/>
                </a:solidFill>
                <a:effectLst/>
                <a:latin typeface="Arial" panose="020B0604020202020204" pitchFamily="34" charset="0"/>
              </a:rPr>
              <a:t>System emails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en-US" sz="1600" b="1" i="0" u="none" strike="noStrike" cap="none" normalizeH="0" baseline="0" dirty="0">
                <a:ln>
                  <a:noFill/>
                </a:ln>
                <a:solidFill>
                  <a:srgbClr val="231F20"/>
                </a:solidFill>
                <a:effectLst/>
                <a:latin typeface="Arial" panose="020B0604020202020204" pitchFamily="34" charset="0"/>
              </a:rPr>
              <a:t>Applicant to confirm approval of study leave</a:t>
            </a:r>
            <a:endParaRPr kumimoji="0" lang="en-US" altLang="en-US" sz="1600" b="0" i="0" u="none" strike="noStrike" cap="none" normalizeH="0" baseline="0" dirty="0">
              <a:ln>
                <a:noFill/>
              </a:ln>
              <a:solidFill>
                <a:srgbClr val="231F20"/>
              </a:solidFill>
              <a:effectLst/>
              <a:latin typeface="Arial" panose="020B0604020202020204" pitchFamily="34" charset="0"/>
            </a:endParaRPr>
          </a:p>
        </p:txBody>
      </p:sp>
      <p:cxnSp>
        <p:nvCxnSpPr>
          <p:cNvPr id="1132" name="!!S60Reject">
            <a:extLst>
              <a:ext uri="{FF2B5EF4-FFF2-40B4-BE49-F238E27FC236}">
                <a16:creationId xmlns:a16="http://schemas.microsoft.com/office/drawing/2014/main" id="{B7BB79C2-57EC-8068-699A-415F9CF012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ChangeShapeType="1"/>
            <a:stCxn id="16" idx="4"/>
            <a:endCxn id="15" idx="3"/>
          </p:cNvCxnSpPr>
          <p:nvPr/>
        </p:nvCxnSpPr>
        <p:spPr bwMode="auto">
          <a:xfrm rot="5400000">
            <a:off x="4701908" y="4202014"/>
            <a:ext cx="599169" cy="2189018"/>
          </a:xfrm>
          <a:prstGeom prst="bentConnector2">
            <a:avLst/>
          </a:prstGeom>
          <a:noFill/>
          <a:ln w="57150">
            <a:solidFill>
              <a:schemeClr val="tx1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464647"/>
                  </a:outerShdw>
                </a:effectLst>
              </a14:hiddenEffects>
            </a:ext>
          </a:extLst>
        </p:spPr>
      </p:cxnSp>
      <p:sp>
        <p:nvSpPr>
          <p:cNvPr id="1140" name="!!S60RejectText">
            <a:extLst>
              <a:ext uri="{FF2B5EF4-FFF2-40B4-BE49-F238E27FC236}">
                <a16:creationId xmlns:a16="http://schemas.microsoft.com/office/drawing/2014/main" id="{C7BF6C6F-2493-34C3-ADD2-C94260579B36}"/>
              </a:ext>
            </a:extLst>
          </p:cNvPr>
          <p:cNvSpPr txBox="1"/>
          <p:nvPr/>
        </p:nvSpPr>
        <p:spPr>
          <a:xfrm>
            <a:off x="4717599" y="5411441"/>
            <a:ext cx="1260000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9050">
            <a:solidFill>
              <a:schemeClr val="accent2">
                <a:lumMod val="50000"/>
              </a:schemeClr>
            </a:solidFill>
          </a:ln>
        </p:spPr>
        <p:txBody>
          <a:bodyPr wrap="square" rtlCol="0" anchor="b">
            <a:spAutoFit/>
          </a:bodyPr>
          <a:lstStyle>
            <a:defPPr>
              <a:defRPr lang="en-US"/>
            </a:defPPr>
            <a:lvl1pPr algn="ctr">
              <a:defRPr b="1"/>
            </a:lvl1pPr>
          </a:lstStyle>
          <a:p>
            <a:r>
              <a:rPr lang="en-GB" dirty="0"/>
              <a:t>Rejected</a:t>
            </a:r>
          </a:p>
        </p:txBody>
      </p:sp>
      <p:sp>
        <p:nvSpPr>
          <p:cNvPr id="15" name="!!SystemReject">
            <a:extLst>
              <a:ext uri="{FF2B5EF4-FFF2-40B4-BE49-F238E27FC236}">
                <a16:creationId xmlns:a16="http://schemas.microsoft.com/office/drawing/2014/main" id="{9C0C59C8-D823-8643-42FF-4DE69CFBC3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2001" y="5037959"/>
            <a:ext cx="3474982" cy="1116297"/>
          </a:xfrm>
          <a:prstGeom prst="rect">
            <a:avLst/>
          </a:prstGeom>
          <a:solidFill>
            <a:srgbClr val="DDEEFF"/>
          </a:solidFill>
          <a:ln w="28575" algn="ctr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 vert="horz" wrap="square" lIns="36576" tIns="36576" rIns="36576" bIns="36576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en-US" sz="16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Reviewer must provide </a:t>
            </a:r>
            <a:r>
              <a:rPr lang="en-GB" altLang="en-US" sz="1600" b="1" dirty="0">
                <a:solidFill>
                  <a:srgbClr val="000000"/>
                </a:solidFill>
                <a:latin typeface="Arial" panose="020B0604020202020204" pitchFamily="34" charset="0"/>
              </a:rPr>
              <a:t>comments with reason for rejection.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en-US" sz="16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System emails Applicant to confirm rejection of study leave.</a:t>
            </a:r>
            <a:endParaRPr kumimoji="0" lang="en-US" altLang="en-US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pSp>
        <p:nvGrpSpPr>
          <p:cNvPr id="28" name="Group 36">
            <a:extLst>
              <a:ext uri="{FF2B5EF4-FFF2-40B4-BE49-F238E27FC236}">
                <a16:creationId xmlns:a16="http://schemas.microsoft.com/office/drawing/2014/main" id="{2A71D689-05D9-DB9B-21FE-9E0DFEE98D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/>
          </p:cNvGrpSpPr>
          <p:nvPr/>
        </p:nvGrpSpPr>
        <p:grpSpPr bwMode="auto">
          <a:xfrm>
            <a:off x="10115552" y="545523"/>
            <a:ext cx="1828494" cy="2391357"/>
            <a:chOff x="113950102" y="106625571"/>
            <a:chExt cx="1360635" cy="2133864"/>
          </a:xfrm>
        </p:grpSpPr>
        <p:sp>
          <p:nvSpPr>
            <p:cNvPr id="29" name="!!ActionKey">
              <a:extLst>
                <a:ext uri="{FF2B5EF4-FFF2-40B4-BE49-F238E27FC236}">
                  <a16:creationId xmlns:a16="http://schemas.microsoft.com/office/drawing/2014/main" id="{DCE61B45-EB68-C826-0236-BB9BE2BB7FE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3950102" y="106625571"/>
              <a:ext cx="1350211" cy="2133864"/>
            </a:xfrm>
            <a:prstGeom prst="rect">
              <a:avLst/>
            </a:prstGeom>
            <a:solidFill>
              <a:srgbClr val="FFFFFF"/>
            </a:solidFill>
            <a:ln w="25400" algn="ctr">
              <a:solidFill>
                <a:srgbClr val="464647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464647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GB" altLang="en-US" sz="1600" b="1" i="0" u="sng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ACTION KEY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grpSp>
          <p:nvGrpSpPr>
            <p:cNvPr id="30" name="Group 38">
              <a:extLst>
                <a:ext uri="{FF2B5EF4-FFF2-40B4-BE49-F238E27FC236}">
                  <a16:creationId xmlns:a16="http://schemas.microsoft.com/office/drawing/2014/main" id="{FD66E629-0E06-EB95-3592-880550303AA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14014437" y="106971396"/>
              <a:ext cx="1296300" cy="482309"/>
              <a:chOff x="114014437" y="106971396"/>
              <a:chExt cx="1296300" cy="482309"/>
            </a:xfrm>
          </p:grpSpPr>
          <p:sp>
            <p:nvSpPr>
              <p:cNvPr id="43" name="!!ApplicantActionColour">
                <a:extLst>
                  <a:ext uri="{FF2B5EF4-FFF2-40B4-BE49-F238E27FC236}">
                    <a16:creationId xmlns:a16="http://schemas.microsoft.com/office/drawing/2014/main" id="{5A0A86F7-4984-AE35-8151-FA6296334AE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4014437" y="107033309"/>
                <a:ext cx="279745" cy="348959"/>
              </a:xfrm>
              <a:prstGeom prst="rect">
                <a:avLst/>
              </a:prstGeom>
              <a:solidFill>
                <a:schemeClr val="accent5"/>
              </a:solidFill>
              <a:ln w="9525" algn="ctr">
                <a:solidFill>
                  <a:schemeClr val="accent5">
                    <a:lumMod val="50000"/>
                  </a:schemeClr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464647"/>
                      </a:outerShdw>
                    </a:effectLst>
                  </a14:hiddenEffects>
                </a:ext>
              </a:extLst>
            </p:spPr>
            <p:txBody>
              <a:bodyPr vert="horz" wrap="square" lIns="36576" tIns="36576" rIns="36576" bIns="36576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44" name="!!ApplicantActionText">
                <a:extLst>
                  <a:ext uri="{FF2B5EF4-FFF2-40B4-BE49-F238E27FC236}">
                    <a16:creationId xmlns:a16="http://schemas.microsoft.com/office/drawing/2014/main" id="{299CC9D9-51FD-9F91-D007-FD88A8C15BB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14358518" y="106971396"/>
                <a:ext cx="952219" cy="48230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E28C05"/>
                    </a:solidFill>
                  </a14:hiddenFill>
                </a:ext>
                <a:ext uri="{91240B29-F687-4F45-9708-019B960494DF}">
                  <a14:hiddenLine xmlns:a14="http://schemas.microsoft.com/office/drawing/2010/main" w="25400" algn="ctr">
                    <a:solidFill>
                      <a:srgbClr val="464647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464647"/>
                      </a:outerShdw>
                    </a:effectLst>
                  </a14:hiddenEffects>
                </a:ext>
              </a:extLst>
            </p:spPr>
            <p:txBody>
              <a:bodyPr vert="horz" wrap="square" lIns="36576" tIns="36576" rIns="36576" bIns="36576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GB" altLang="en-US" sz="1600" b="1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</a:rPr>
                  <a:t>= Applicant</a:t>
                </a:r>
              </a:p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GB" altLang="en-US" sz="1600" b="1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</a:rPr>
                  <a:t>    action</a:t>
                </a:r>
                <a:endParaRPr kumimoji="0" lang="en-US" altLang="en-US" sz="16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</p:grpSp>
        <p:grpSp>
          <p:nvGrpSpPr>
            <p:cNvPr id="32" name="Group 44">
              <a:extLst>
                <a:ext uri="{FF2B5EF4-FFF2-40B4-BE49-F238E27FC236}">
                  <a16:creationId xmlns:a16="http://schemas.microsoft.com/office/drawing/2014/main" id="{6E0BAE3C-62F6-15EE-01A6-45B8A9ABA8E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14014437" y="107393215"/>
              <a:ext cx="1296299" cy="482309"/>
              <a:chOff x="114014437" y="107354448"/>
              <a:chExt cx="1296299" cy="482309"/>
            </a:xfrm>
          </p:grpSpPr>
          <p:sp>
            <p:nvSpPr>
              <p:cNvPr id="39" name="!!TrustActionColour">
                <a:extLst>
                  <a:ext uri="{FF2B5EF4-FFF2-40B4-BE49-F238E27FC236}">
                    <a16:creationId xmlns:a16="http://schemas.microsoft.com/office/drawing/2014/main" id="{9EE982ED-2A3D-FEFD-C5E6-4FDED61112F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4014437" y="107416361"/>
                <a:ext cx="279745" cy="348959"/>
              </a:xfrm>
              <a:prstGeom prst="rect">
                <a:avLst/>
              </a:prstGeom>
              <a:solidFill>
                <a:schemeClr val="bg2"/>
              </a:solidFill>
              <a:ln w="9525" algn="ctr">
                <a:solidFill>
                  <a:schemeClr val="accent1">
                    <a:lumMod val="50000"/>
                  </a:schemeClr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464647"/>
                      </a:outerShdw>
                    </a:effectLst>
                  </a14:hiddenEffects>
                </a:ext>
              </a:extLst>
            </p:spPr>
            <p:txBody>
              <a:bodyPr vert="horz" wrap="square" lIns="36576" tIns="36576" rIns="36576" bIns="36576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40" name="!!TrustActionText">
                <a:extLst>
                  <a:ext uri="{FF2B5EF4-FFF2-40B4-BE49-F238E27FC236}">
                    <a16:creationId xmlns:a16="http://schemas.microsoft.com/office/drawing/2014/main" id="{547CD517-480B-5BD1-86CD-504C82D6D31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14358517" y="107354448"/>
                <a:ext cx="952219" cy="48230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E28C05"/>
                    </a:solidFill>
                  </a14:hiddenFill>
                </a:ext>
                <a:ext uri="{91240B29-F687-4F45-9708-019B960494DF}">
                  <a14:hiddenLine xmlns:a14="http://schemas.microsoft.com/office/drawing/2010/main" w="25400" algn="ctr">
                    <a:solidFill>
                      <a:srgbClr val="464647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464647"/>
                      </a:outerShdw>
                    </a:effectLst>
                  </a14:hiddenEffects>
                </a:ext>
              </a:extLst>
            </p:spPr>
            <p:txBody>
              <a:bodyPr vert="horz" wrap="square" lIns="36576" tIns="36576" rIns="36576" bIns="36576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GB" altLang="en-US" sz="1600" b="1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</a:rPr>
                  <a:t>= Trust </a:t>
                </a:r>
              </a:p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GB" altLang="en-US" sz="1600" b="1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</a:rPr>
                  <a:t>   action</a:t>
                </a:r>
                <a:endParaRPr kumimoji="0" lang="en-US" altLang="en-US" sz="16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</p:grpSp>
        <p:grpSp>
          <p:nvGrpSpPr>
            <p:cNvPr id="33" name="Group 47">
              <a:extLst>
                <a:ext uri="{FF2B5EF4-FFF2-40B4-BE49-F238E27FC236}">
                  <a16:creationId xmlns:a16="http://schemas.microsoft.com/office/drawing/2014/main" id="{0AC81379-1F54-DC3B-CE70-841A981AD74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14014437" y="107831680"/>
              <a:ext cx="1296299" cy="482309"/>
              <a:chOff x="114014437" y="107787836"/>
              <a:chExt cx="1296299" cy="482309"/>
            </a:xfrm>
          </p:grpSpPr>
          <p:sp>
            <p:nvSpPr>
              <p:cNvPr id="37" name="!!EducatorActionColour">
                <a:extLst>
                  <a:ext uri="{FF2B5EF4-FFF2-40B4-BE49-F238E27FC236}">
                    <a16:creationId xmlns:a16="http://schemas.microsoft.com/office/drawing/2014/main" id="{B168662A-1AEE-B9D7-D593-86A6E493FC0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4014437" y="107835461"/>
                <a:ext cx="279745" cy="348959"/>
              </a:xfrm>
              <a:prstGeom prst="rect">
                <a:avLst/>
              </a:prstGeom>
              <a:solidFill>
                <a:schemeClr val="accent4"/>
              </a:solidFill>
              <a:ln w="9525" algn="ctr">
                <a:solidFill>
                  <a:schemeClr val="accent4">
                    <a:lumMod val="50000"/>
                  </a:schemeClr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464647"/>
                      </a:outerShdw>
                    </a:effectLst>
                  </a14:hiddenEffects>
                </a:ext>
              </a:extLst>
            </p:spPr>
            <p:txBody>
              <a:bodyPr vert="horz" wrap="square" lIns="36576" tIns="36576" rIns="36576" bIns="36576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38" name="!!EducatorActionText">
                <a:extLst>
                  <a:ext uri="{FF2B5EF4-FFF2-40B4-BE49-F238E27FC236}">
                    <a16:creationId xmlns:a16="http://schemas.microsoft.com/office/drawing/2014/main" id="{E8F1C731-D88C-D620-9C0A-0104DFC0F1B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14358517" y="107787836"/>
                <a:ext cx="952219" cy="48230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E28C05"/>
                    </a:solidFill>
                  </a14:hiddenFill>
                </a:ext>
                <a:ext uri="{91240B29-F687-4F45-9708-019B960494DF}">
                  <a14:hiddenLine xmlns:a14="http://schemas.microsoft.com/office/drawing/2010/main" w="25400" algn="ctr">
                    <a:solidFill>
                      <a:srgbClr val="464647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464647"/>
                      </a:outerShdw>
                    </a:effectLst>
                  </a14:hiddenEffects>
                </a:ext>
              </a:extLst>
            </p:spPr>
            <p:txBody>
              <a:bodyPr vert="horz" wrap="square" lIns="36576" tIns="36576" rIns="36576" bIns="36576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GB" altLang="en-US" sz="1600" b="1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</a:rPr>
                  <a:t>= Educator </a:t>
                </a:r>
              </a:p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GB" altLang="en-US" sz="1600" b="1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</a:rPr>
                  <a:t>   action</a:t>
                </a:r>
                <a:endParaRPr kumimoji="0" lang="en-US" altLang="en-US" sz="16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</p:grpSp>
        <p:grpSp>
          <p:nvGrpSpPr>
            <p:cNvPr id="34" name="Group 50">
              <a:extLst>
                <a:ext uri="{FF2B5EF4-FFF2-40B4-BE49-F238E27FC236}">
                  <a16:creationId xmlns:a16="http://schemas.microsoft.com/office/drawing/2014/main" id="{A3491AED-C7D6-5A21-E90F-B76490ECDE9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14014437" y="108270145"/>
              <a:ext cx="1296299" cy="482309"/>
              <a:chOff x="109398526" y="105361066"/>
              <a:chExt cx="1296299" cy="482309"/>
            </a:xfrm>
          </p:grpSpPr>
          <p:sp>
            <p:nvSpPr>
              <p:cNvPr id="35" name="!!SystemActionColour">
                <a:extLst>
                  <a:ext uri="{FF2B5EF4-FFF2-40B4-BE49-F238E27FC236}">
                    <a16:creationId xmlns:a16="http://schemas.microsoft.com/office/drawing/2014/main" id="{1113ECE2-E5AE-21AF-1537-8DFBAC9441D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9398526" y="105422979"/>
                <a:ext cx="279745" cy="348959"/>
              </a:xfrm>
              <a:prstGeom prst="rect">
                <a:avLst/>
              </a:prstGeom>
              <a:solidFill>
                <a:srgbClr val="DDEEFF"/>
              </a:solidFill>
              <a:ln w="12700" algn="ctr">
                <a:solidFill>
                  <a:schemeClr val="accent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68686"/>
                      </a:outerShdw>
                    </a:effectLst>
                  </a14:hiddenEffects>
                </a:ext>
              </a:extLst>
            </p:spPr>
            <p:txBody>
              <a:bodyPr vert="horz" wrap="square" lIns="36576" tIns="36576" rIns="36576" bIns="36576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36" name="!!SystemActionText">
                <a:extLst>
                  <a:ext uri="{FF2B5EF4-FFF2-40B4-BE49-F238E27FC236}">
                    <a16:creationId xmlns:a16="http://schemas.microsoft.com/office/drawing/2014/main" id="{120616D0-D02B-7684-A5E9-097ED4DC3C7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09742606" y="105361066"/>
                <a:ext cx="952219" cy="48230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E28C05"/>
                    </a:solidFill>
                  </a14:hiddenFill>
                </a:ext>
                <a:ext uri="{91240B29-F687-4F45-9708-019B960494DF}">
                  <a14:hiddenLine xmlns:a14="http://schemas.microsoft.com/office/drawing/2010/main" w="25400" algn="ctr">
                    <a:solidFill>
                      <a:srgbClr val="464647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464647"/>
                      </a:outerShdw>
                    </a:effectLst>
                  </a14:hiddenEffects>
                </a:ext>
              </a:extLst>
            </p:spPr>
            <p:txBody>
              <a:bodyPr vert="horz" wrap="square" lIns="36576" tIns="36576" rIns="36576" bIns="36576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GB" altLang="en-US" sz="1600" b="1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</a:rPr>
                  <a:t>= System </a:t>
                </a:r>
              </a:p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GB" altLang="en-US" sz="1600" b="1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</a:rPr>
                  <a:t>    action</a:t>
                </a:r>
                <a:endParaRPr kumimoji="0" lang="en-US" altLang="en-US" sz="16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</p:grpSp>
      </p:grpSp>
      <p:pic>
        <p:nvPicPr>
          <p:cNvPr id="13" name="Audio 12">
            <a:hlinkClick r:id="" action="ppaction://media"/>
            <a:extLst>
              <a:ext uri="{FF2B5EF4-FFF2-40B4-BE49-F238E27FC236}">
                <a16:creationId xmlns:a16="http://schemas.microsoft.com/office/drawing/2014/main" id="{493FAD70-5DB7-DCD8-12BE-4986904F235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rcRect l="-287500" t="-287500" r="-287500" b="-287500"/>
          <a:stretch>
            <a:fillRect/>
          </a:stretch>
        </p:blipFill>
        <p:spPr>
          <a:xfrm>
            <a:off x="10270287" y="3186669"/>
            <a:ext cx="2057400" cy="2057400"/>
          </a:xfrm>
          <a:prstGeom prst="ellipse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484535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202080">
        <p159:morph option="byChar"/>
      </p:transition>
    </mc:Choice>
    <mc:Fallback xmlns="">
      <p:transition spd="slow" advClick="0" advTm="20208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0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2" dur="5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65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1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8" fill="hold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650"/>
                            </p:stCondLst>
                            <p:childTnLst>
                              <p:par>
                                <p:cTn id="6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9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650"/>
                            </p:stCondLst>
                            <p:childTnLst>
                              <p:par>
                                <p:cTn id="7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1" dur="500"/>
                                        <p:tgtEl>
                                          <p:spTgt spid="1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grpId="0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1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650"/>
                            </p:stCondLst>
                            <p:childTnLst>
                              <p:par>
                                <p:cTn id="86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10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8" dur="50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3" dur="500"/>
                                        <p:tgtEl>
                                          <p:spTgt spid="1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grpId="0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1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650"/>
                            </p:stCondLst>
                            <p:childTnLst>
                              <p:par>
                                <p:cTn id="98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10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0" dur="50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9" grpId="0" animBg="1"/>
      <p:bldP spid="11" grpId="0" animBg="1"/>
      <p:bldP spid="10" grpId="0" animBg="1"/>
      <p:bldP spid="1129" grpId="0" animBg="1"/>
      <p:bldP spid="1089" grpId="0" animBg="1"/>
      <p:bldP spid="18" grpId="0" animBg="1"/>
      <p:bldP spid="1109" grpId="0" animBg="1"/>
      <p:bldP spid="1108" grpId="0" animBg="1"/>
      <p:bldP spid="16" grpId="0" animBg="1"/>
      <p:bldP spid="1139" grpId="0" animBg="1"/>
      <p:bldP spid="12" grpId="0" animBg="1"/>
      <p:bldP spid="12" grpId="1" animBg="1"/>
      <p:bldP spid="1140" grpId="0" animBg="1"/>
      <p:bldP spid="15" grpId="0" animBg="1"/>
      <p:bldP spid="15" grpId="1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7|17.4|9.8|16.8|18.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6|25.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1.6|25.4|22.8|17.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6|4.7|21.9|7.2|3.2|16.9|16.1|6.3|10.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3|10.3|10.4|8.8|6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5|12.5|34.2|8|12.1|5.9|8|14.4|33.6|16.8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1|4.9|30|16.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8|17.5|8.5|2.8|7.7|9|7.6|8.7|11.1|6|2.2|5.3|4.8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|11|9.2|11.9|31.8|3|15.7|7.1|25.8|28.7|12.1|7.9|9.1|5.3|6.3"/>
</p:tagLst>
</file>

<file path=ppt/theme/theme1.xml><?xml version="1.0" encoding="utf-8"?>
<a:theme xmlns:a="http://schemas.openxmlformats.org/drawingml/2006/main" name="NHSD-Refresh-Theme-NOV1120B">
  <a:themeElements>
    <a:clrScheme name="Custom 2">
      <a:dk1>
        <a:srgbClr val="FFFFFF"/>
      </a:dk1>
      <a:lt1>
        <a:srgbClr val="231F20"/>
      </a:lt1>
      <a:dk2>
        <a:srgbClr val="005EB8"/>
      </a:dk2>
      <a:lt2>
        <a:srgbClr val="F4F6F8"/>
      </a:lt2>
      <a:accent1>
        <a:srgbClr val="003087"/>
      </a:accent1>
      <a:accent2>
        <a:srgbClr val="768692"/>
      </a:accent2>
      <a:accent3>
        <a:srgbClr val="C7CED3"/>
      </a:accent3>
      <a:accent4>
        <a:srgbClr val="99DDEB"/>
      </a:accent4>
      <a:accent5>
        <a:srgbClr val="80D2CC"/>
      </a:accent5>
      <a:accent6>
        <a:srgbClr val="425563"/>
      </a:accent6>
      <a:hlink>
        <a:srgbClr val="005EB8"/>
      </a:hlink>
      <a:folHlink>
        <a:srgbClr val="003087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NHSD-PPT-Template-Refresh_NOV2020-B" id="{06B772CD-B1AE-2743-BE7F-0BA8B46714EA}" vid="{16F65E12-3586-BC44-90B1-43C17D38503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61d46e50-d7f4-4149-8e43-ecfc55a916d2" xsi:nil="true"/>
    <lcf76f155ced4ddcb4097134ff3c332f xmlns="8e91d408-61cd-465e-be8b-81560dd70ef9">
      <Terms xmlns="http://schemas.microsoft.com/office/infopath/2007/PartnerControls"/>
    </lcf76f155ced4ddcb4097134ff3c332f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CC58A2350CB7A409E0516AAE28002D5" ma:contentTypeVersion="16" ma:contentTypeDescription="Create a new document." ma:contentTypeScope="" ma:versionID="223bbd4ca74cbe2c72993d33cb53c342">
  <xsd:schema xmlns:xsd="http://www.w3.org/2001/XMLSchema" xmlns:xs="http://www.w3.org/2001/XMLSchema" xmlns:p="http://schemas.microsoft.com/office/2006/metadata/properties" xmlns:ns2="8e91d408-61cd-465e-be8b-81560dd70ef9" xmlns:ns3="61d46e50-d7f4-4149-8e43-ecfc55a916d2" targetNamespace="http://schemas.microsoft.com/office/2006/metadata/properties" ma:root="true" ma:fieldsID="698c12b10f006bf408763a1677435858" ns2:_="" ns3:_="">
    <xsd:import namespace="8e91d408-61cd-465e-be8b-81560dd70ef9"/>
    <xsd:import namespace="61d46e50-d7f4-4149-8e43-ecfc55a916d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AutoKeyPoints" minOccurs="0"/>
                <xsd:element ref="ns2:MediaServiceKeyPoints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e91d408-61cd-465e-be8b-81560dd70ef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9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2b5e471e-86a7-4573-b003-24887ebde44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1d46e50-d7f4-4149-8e43-ecfc55a916d2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06df3e4e-e15c-45f8-b38e-5e941baf2905}" ma:internalName="TaxCatchAll" ma:showField="CatchAllData" ma:web="61d46e50-d7f4-4149-8e43-ecfc55a916d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A12B3C52-C4E5-4003-8240-632FDE102EAB}">
  <ds:schemaRefs>
    <ds:schemaRef ds:uri="http://purl.org/dc/terms/"/>
    <ds:schemaRef ds:uri="http://purl.org/dc/elements/1.1/"/>
    <ds:schemaRef ds:uri="8e91d408-61cd-465e-be8b-81560dd70ef9"/>
    <ds:schemaRef ds:uri="http://www.w3.org/XML/1998/namespace"/>
    <ds:schemaRef ds:uri="http://schemas.openxmlformats.org/package/2006/metadata/core-properties"/>
    <ds:schemaRef ds:uri="http://purl.org/dc/dcmitype/"/>
    <ds:schemaRef ds:uri="http://schemas.microsoft.com/office/2006/documentManagement/types"/>
    <ds:schemaRef ds:uri="http://schemas.microsoft.com/office/infopath/2007/PartnerControls"/>
    <ds:schemaRef ds:uri="61d46e50-d7f4-4149-8e43-ecfc55a916d2"/>
    <ds:schemaRef ds:uri="http://schemas.microsoft.com/office/2006/metadata/properties"/>
  </ds:schemaRefs>
</ds:datastoreItem>
</file>

<file path=customXml/itemProps2.xml><?xml version="1.0" encoding="utf-8"?>
<ds:datastoreItem xmlns:ds="http://schemas.openxmlformats.org/officeDocument/2006/customXml" ds:itemID="{B7B6D4F5-ECA0-4A22-A4DD-3335756FD664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86C673C4-FD1D-4844-ADE4-CBE32209BDA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e91d408-61cd-465e-be8b-81560dd70ef9"/>
    <ds:schemaRef ds:uri="61d46e50-d7f4-4149-8e43-ecfc55a916d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NHSD-Refresh-Theme-NOV1120B</Template>
  <TotalTime>2930</TotalTime>
  <Words>1254</Words>
  <Application>Microsoft Office PowerPoint</Application>
  <PresentationFormat>Widescreen</PresentationFormat>
  <Paragraphs>217</Paragraphs>
  <Slides>23</Slides>
  <Notes>16</Notes>
  <HiddenSlides>0</HiddenSlides>
  <MMClips>18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7" baseType="lpstr">
      <vt:lpstr>Arial</vt:lpstr>
      <vt:lpstr>Calibri</vt:lpstr>
      <vt:lpstr>Wingdings</vt:lpstr>
      <vt:lpstr>NHSD-Refresh-Theme-NOV1120B</vt:lpstr>
      <vt:lpstr>Study Leave induction</vt:lpstr>
      <vt:lpstr>NHS England</vt:lpstr>
      <vt:lpstr>This induction</vt:lpstr>
      <vt:lpstr>Accent Leave Manager</vt:lpstr>
      <vt:lpstr>What is Accent Leave Manager?</vt:lpstr>
      <vt:lpstr>Study leave</vt:lpstr>
      <vt:lpstr>Entitlements</vt:lpstr>
      <vt:lpstr>List of activities</vt:lpstr>
      <vt:lpstr>Submitting a leave request</vt:lpstr>
      <vt:lpstr>Leave types</vt:lpstr>
      <vt:lpstr>Expenses</vt:lpstr>
      <vt:lpstr>Expenses process</vt:lpstr>
      <vt:lpstr>Claiming expenses</vt:lpstr>
      <vt:lpstr>Supporting you </vt:lpstr>
      <vt:lpstr>How to apply</vt:lpstr>
      <vt:lpstr>Have a specific query?</vt:lpstr>
      <vt:lpstr>Accent Course Manager</vt:lpstr>
      <vt:lpstr>What is Accent Course  Manager?</vt:lpstr>
      <vt:lpstr>Benefits of Course Manager</vt:lpstr>
      <vt:lpstr>Need assistance? </vt:lpstr>
      <vt:lpstr>Key takeaways</vt:lpstr>
      <vt:lpstr>What should you take away from this induction?</vt:lpstr>
      <vt:lpstr>End slide</vt:lpstr>
    </vt:vector>
  </TitlesOfParts>
  <Company>NHS England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Study Leave induction 2023</dc:title>
  <dc:creator>Andrew.Petherbridge@hee.nhs.uk;karolina.wlodowska@hee.nhs.uk</dc:creator>
  <cp:lastModifiedBy>Andy Petherbridge</cp:lastModifiedBy>
  <cp:revision>63</cp:revision>
  <dcterms:created xsi:type="dcterms:W3CDTF">2020-11-30T10:49:03Z</dcterms:created>
  <dcterms:modified xsi:type="dcterms:W3CDTF">2023-08-03T11:20:54Z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0x0101000CC58A2350CB7A409E0516AAE28002D5</vt:lpwstr>
  </property>
  <property fmtid="{D5CDD505-2E9C-101B-9397-08002B2CF9AE}" pid="3" name="_dlc_DocIdItemGuid">
    <vt:lpwstr>56579ddb-1cdf-4035-9a3d-2da04fab6c26</vt:lpwstr>
  </property>
  <property fmtid="{D5CDD505-2E9C-101B-9397-08002B2CF9AE}" pid="4" name="MediaServiceImageTags">
    <vt:lpwstr/>
  </property>
</Properties>
</file>