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03726D-DC62-4019-9A1C-1F4C434F9D6A}" v="36" dt="2025-08-13T15:13:50.5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608" autoAdjust="0"/>
  </p:normalViewPr>
  <p:slideViewPr>
    <p:cSldViewPr snapToGrid="0">
      <p:cViewPr varScale="1">
        <p:scale>
          <a:sx n="81" d="100"/>
          <a:sy n="81" d="100"/>
        </p:scale>
        <p:origin x="17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khshi-Thaker, Pooja" userId="7671ba8c-f14e-4430-ad59-8c1c50e36def" providerId="ADAL" clId="{6903726D-DC62-4019-9A1C-1F4C434F9D6A}"/>
    <pc:docChg chg="undo custSel addSld delSld modSld">
      <pc:chgData name="Bakhshi-Thaker, Pooja" userId="7671ba8c-f14e-4430-ad59-8c1c50e36def" providerId="ADAL" clId="{6903726D-DC62-4019-9A1C-1F4C434F9D6A}" dt="2025-08-13T15:09:29.172" v="171" actId="313"/>
      <pc:docMkLst>
        <pc:docMk/>
      </pc:docMkLst>
      <pc:sldChg chg="addSp delSp modSp mod setBg addAnim">
        <pc:chgData name="Bakhshi-Thaker, Pooja" userId="7671ba8c-f14e-4430-ad59-8c1c50e36def" providerId="ADAL" clId="{6903726D-DC62-4019-9A1C-1F4C434F9D6A}" dt="2025-08-13T14:33:54.832" v="141" actId="26606"/>
        <pc:sldMkLst>
          <pc:docMk/>
          <pc:sldMk cId="3478307078" sldId="256"/>
        </pc:sldMkLst>
        <pc:spChg chg="mod">
          <ac:chgData name="Bakhshi-Thaker, Pooja" userId="7671ba8c-f14e-4430-ad59-8c1c50e36def" providerId="ADAL" clId="{6903726D-DC62-4019-9A1C-1F4C434F9D6A}" dt="2025-08-13T14:33:54.832" v="141" actId="26606"/>
          <ac:spMkLst>
            <pc:docMk/>
            <pc:sldMk cId="3478307078" sldId="256"/>
            <ac:spMk id="2" creationId="{17C8E9CB-82E0-DE47-FE9E-F5E81DAC99B4}"/>
          </ac:spMkLst>
        </pc:spChg>
        <pc:spChg chg="mod">
          <ac:chgData name="Bakhshi-Thaker, Pooja" userId="7671ba8c-f14e-4430-ad59-8c1c50e36def" providerId="ADAL" clId="{6903726D-DC62-4019-9A1C-1F4C434F9D6A}" dt="2025-08-13T14:33:54.832" v="141" actId="26606"/>
          <ac:spMkLst>
            <pc:docMk/>
            <pc:sldMk cId="3478307078" sldId="256"/>
            <ac:spMk id="3" creationId="{7AE2D27B-E6A8-FE34-CE8D-02474B69F6D8}"/>
          </ac:spMkLst>
        </pc:spChg>
        <pc:spChg chg="add del">
          <ac:chgData name="Bakhshi-Thaker, Pooja" userId="7671ba8c-f14e-4430-ad59-8c1c50e36def" providerId="ADAL" clId="{6903726D-DC62-4019-9A1C-1F4C434F9D6A}" dt="2025-08-13T14:28:06.065" v="101" actId="26606"/>
          <ac:spMkLst>
            <pc:docMk/>
            <pc:sldMk cId="3478307078" sldId="256"/>
            <ac:spMk id="8" creationId="{943CAA20-3569-4189-9E48-239A229A86CA}"/>
          </ac:spMkLst>
        </pc:spChg>
        <pc:spChg chg="add del">
          <ac:chgData name="Bakhshi-Thaker, Pooja" userId="7671ba8c-f14e-4430-ad59-8c1c50e36def" providerId="ADAL" clId="{6903726D-DC62-4019-9A1C-1F4C434F9D6A}" dt="2025-08-13T14:28:06.065" v="101" actId="26606"/>
          <ac:spMkLst>
            <pc:docMk/>
            <pc:sldMk cId="3478307078" sldId="256"/>
            <ac:spMk id="10" creationId="{DA542B6D-E775-4832-91DC-2D20F857813A}"/>
          </ac:spMkLst>
        </pc:spChg>
        <pc:spChg chg="add del">
          <ac:chgData name="Bakhshi-Thaker, Pooja" userId="7671ba8c-f14e-4430-ad59-8c1c50e36def" providerId="ADAL" clId="{6903726D-DC62-4019-9A1C-1F4C434F9D6A}" dt="2025-08-13T14:28:15.266" v="102" actId="26606"/>
          <ac:spMkLst>
            <pc:docMk/>
            <pc:sldMk cId="3478307078" sldId="256"/>
            <ac:spMk id="15" creationId="{289ED1AA-8684-4D37-B208-8777E1A7780D}"/>
          </ac:spMkLst>
        </pc:spChg>
        <pc:spChg chg="add del">
          <ac:chgData name="Bakhshi-Thaker, Pooja" userId="7671ba8c-f14e-4430-ad59-8c1c50e36def" providerId="ADAL" clId="{6903726D-DC62-4019-9A1C-1F4C434F9D6A}" dt="2025-08-13T14:28:15.266" v="102" actId="26606"/>
          <ac:spMkLst>
            <pc:docMk/>
            <pc:sldMk cId="3478307078" sldId="256"/>
            <ac:spMk id="17" creationId="{4180E01B-B1F4-437C-807D-1C930718EE64}"/>
          </ac:spMkLst>
        </pc:spChg>
        <pc:spChg chg="add del">
          <ac:chgData name="Bakhshi-Thaker, Pooja" userId="7671ba8c-f14e-4430-ad59-8c1c50e36def" providerId="ADAL" clId="{6903726D-DC62-4019-9A1C-1F4C434F9D6A}" dt="2025-08-13T14:28:15.266" v="102" actId="26606"/>
          <ac:spMkLst>
            <pc:docMk/>
            <pc:sldMk cId="3478307078" sldId="256"/>
            <ac:spMk id="19" creationId="{41F77738-2AF0-4750-A0C7-F97C2C17590E}"/>
          </ac:spMkLst>
        </pc:spChg>
        <pc:spChg chg="add del">
          <ac:chgData name="Bakhshi-Thaker, Pooja" userId="7671ba8c-f14e-4430-ad59-8c1c50e36def" providerId="ADAL" clId="{6903726D-DC62-4019-9A1C-1F4C434F9D6A}" dt="2025-08-13T14:28:24.295" v="103" actId="26606"/>
          <ac:spMkLst>
            <pc:docMk/>
            <pc:sldMk cId="3478307078" sldId="256"/>
            <ac:spMk id="24" creationId="{46F1F2C8-798B-4CCE-A851-94AFAF350BED}"/>
          </ac:spMkLst>
        </pc:spChg>
        <pc:spChg chg="add del">
          <ac:chgData name="Bakhshi-Thaker, Pooja" userId="7671ba8c-f14e-4430-ad59-8c1c50e36def" providerId="ADAL" clId="{6903726D-DC62-4019-9A1C-1F4C434F9D6A}" dt="2025-08-13T14:28:24.295" v="103" actId="26606"/>
          <ac:spMkLst>
            <pc:docMk/>
            <pc:sldMk cId="3478307078" sldId="256"/>
            <ac:spMk id="26" creationId="{755E9CD0-04B0-4A3C-B291-AD913379C713}"/>
          </ac:spMkLst>
        </pc:spChg>
        <pc:spChg chg="add del">
          <ac:chgData name="Bakhshi-Thaker, Pooja" userId="7671ba8c-f14e-4430-ad59-8c1c50e36def" providerId="ADAL" clId="{6903726D-DC62-4019-9A1C-1F4C434F9D6A}" dt="2025-08-13T14:28:24.295" v="103" actId="26606"/>
          <ac:spMkLst>
            <pc:docMk/>
            <pc:sldMk cId="3478307078" sldId="256"/>
            <ac:spMk id="28" creationId="{1DD8BF3B-6066-418C-8D1A-75C5E396FC04}"/>
          </ac:spMkLst>
        </pc:spChg>
        <pc:spChg chg="add del">
          <ac:chgData name="Bakhshi-Thaker, Pooja" userId="7671ba8c-f14e-4430-ad59-8c1c50e36def" providerId="ADAL" clId="{6903726D-DC62-4019-9A1C-1F4C434F9D6A}" dt="2025-08-13T14:28:24.295" v="103" actId="26606"/>
          <ac:spMkLst>
            <pc:docMk/>
            <pc:sldMk cId="3478307078" sldId="256"/>
            <ac:spMk id="36" creationId="{46A89C79-8EF3-4AF9-B3D9-59A883F41C83}"/>
          </ac:spMkLst>
        </pc:spChg>
        <pc:spChg chg="add del">
          <ac:chgData name="Bakhshi-Thaker, Pooja" userId="7671ba8c-f14e-4430-ad59-8c1c50e36def" providerId="ADAL" clId="{6903726D-DC62-4019-9A1C-1F4C434F9D6A}" dt="2025-08-13T14:28:24.295" v="103" actId="26606"/>
          <ac:spMkLst>
            <pc:docMk/>
            <pc:sldMk cId="3478307078" sldId="256"/>
            <ac:spMk id="38" creationId="{EFE5CE34-4543-42E5-B82C-1F3D12422CDD}"/>
          </ac:spMkLst>
        </pc:spChg>
        <pc:spChg chg="add del">
          <ac:chgData name="Bakhshi-Thaker, Pooja" userId="7671ba8c-f14e-4430-ad59-8c1c50e36def" providerId="ADAL" clId="{6903726D-DC62-4019-9A1C-1F4C434F9D6A}" dt="2025-08-13T14:29:27.326" v="114" actId="26606"/>
          <ac:spMkLst>
            <pc:docMk/>
            <pc:sldMk cId="3478307078" sldId="256"/>
            <ac:spMk id="45" creationId="{D278ADA9-6383-4BDD-80D2-8899A402687B}"/>
          </ac:spMkLst>
        </pc:spChg>
        <pc:spChg chg="add del">
          <ac:chgData name="Bakhshi-Thaker, Pooja" userId="7671ba8c-f14e-4430-ad59-8c1c50e36def" providerId="ADAL" clId="{6903726D-DC62-4019-9A1C-1F4C434F9D6A}" dt="2025-08-13T14:29:27.318" v="113" actId="26606"/>
          <ac:spMkLst>
            <pc:docMk/>
            <pc:sldMk cId="3478307078" sldId="256"/>
            <ac:spMk id="47" creationId="{484B7147-B0F6-40ED-B5A2-FF72BC8198B6}"/>
          </ac:spMkLst>
        </pc:spChg>
        <pc:spChg chg="add del">
          <ac:chgData name="Bakhshi-Thaker, Pooja" userId="7671ba8c-f14e-4430-ad59-8c1c50e36def" providerId="ADAL" clId="{6903726D-DC62-4019-9A1C-1F4C434F9D6A}" dt="2025-08-13T14:29:27.326" v="114" actId="26606"/>
          <ac:spMkLst>
            <pc:docMk/>
            <pc:sldMk cId="3478307078" sldId="256"/>
            <ac:spMk id="49" creationId="{B36D2DE0-0628-4A9A-A59D-7BA8B5EB3022}"/>
          </ac:spMkLst>
        </pc:spChg>
        <pc:spChg chg="add del">
          <ac:chgData name="Bakhshi-Thaker, Pooja" userId="7671ba8c-f14e-4430-ad59-8c1c50e36def" providerId="ADAL" clId="{6903726D-DC62-4019-9A1C-1F4C434F9D6A}" dt="2025-08-13T14:29:27.326" v="114" actId="26606"/>
          <ac:spMkLst>
            <pc:docMk/>
            <pc:sldMk cId="3478307078" sldId="256"/>
            <ac:spMk id="51" creationId="{48E405C9-94BE-41DA-928C-DEC9A8550E9F}"/>
          </ac:spMkLst>
        </pc:spChg>
        <pc:spChg chg="add del">
          <ac:chgData name="Bakhshi-Thaker, Pooja" userId="7671ba8c-f14e-4430-ad59-8c1c50e36def" providerId="ADAL" clId="{6903726D-DC62-4019-9A1C-1F4C434F9D6A}" dt="2025-08-13T14:29:27.326" v="114" actId="26606"/>
          <ac:spMkLst>
            <pc:docMk/>
            <pc:sldMk cId="3478307078" sldId="256"/>
            <ac:spMk id="53" creationId="{D2091A72-D5BB-42AC-8FD3-F7747D90861E}"/>
          </ac:spMkLst>
        </pc:spChg>
        <pc:spChg chg="add del">
          <ac:chgData name="Bakhshi-Thaker, Pooja" userId="7671ba8c-f14e-4430-ad59-8c1c50e36def" providerId="ADAL" clId="{6903726D-DC62-4019-9A1C-1F4C434F9D6A}" dt="2025-08-13T14:29:27.326" v="114" actId="26606"/>
          <ac:spMkLst>
            <pc:docMk/>
            <pc:sldMk cId="3478307078" sldId="256"/>
            <ac:spMk id="55" creationId="{6ED12BFC-A737-46AF-8411-481112D54B0C}"/>
          </ac:spMkLst>
        </pc:spChg>
        <pc:spChg chg="add del">
          <ac:chgData name="Bakhshi-Thaker, Pooja" userId="7671ba8c-f14e-4430-ad59-8c1c50e36def" providerId="ADAL" clId="{6903726D-DC62-4019-9A1C-1F4C434F9D6A}" dt="2025-08-13T14:29:25.712" v="111" actId="26606"/>
          <ac:spMkLst>
            <pc:docMk/>
            <pc:sldMk cId="3478307078" sldId="256"/>
            <ac:spMk id="60" creationId="{BAD76F3E-3A97-486B-B402-44400A8B9173}"/>
          </ac:spMkLst>
        </pc:spChg>
        <pc:spChg chg="add del">
          <ac:chgData name="Bakhshi-Thaker, Pooja" userId="7671ba8c-f14e-4430-ad59-8c1c50e36def" providerId="ADAL" clId="{6903726D-DC62-4019-9A1C-1F4C434F9D6A}" dt="2025-08-13T14:29:25.712" v="111" actId="26606"/>
          <ac:spMkLst>
            <pc:docMk/>
            <pc:sldMk cId="3478307078" sldId="256"/>
            <ac:spMk id="62" creationId="{391F6B52-91F4-4AEB-B6DB-29FEBCF28C8B}"/>
          </ac:spMkLst>
        </pc:spChg>
        <pc:spChg chg="add del">
          <ac:chgData name="Bakhshi-Thaker, Pooja" userId="7671ba8c-f14e-4430-ad59-8c1c50e36def" providerId="ADAL" clId="{6903726D-DC62-4019-9A1C-1F4C434F9D6A}" dt="2025-08-13T14:29:25.712" v="111" actId="26606"/>
          <ac:spMkLst>
            <pc:docMk/>
            <pc:sldMk cId="3478307078" sldId="256"/>
            <ac:spMk id="64" creationId="{2CD6F061-7C53-44F4-9794-953DB70A451B}"/>
          </ac:spMkLst>
        </pc:spChg>
        <pc:spChg chg="add del">
          <ac:chgData name="Bakhshi-Thaker, Pooja" userId="7671ba8c-f14e-4430-ad59-8c1c50e36def" providerId="ADAL" clId="{6903726D-DC62-4019-9A1C-1F4C434F9D6A}" dt="2025-08-13T14:29:27.318" v="113" actId="26606"/>
          <ac:spMkLst>
            <pc:docMk/>
            <pc:sldMk cId="3478307078" sldId="256"/>
            <ac:spMk id="74" creationId="{C7D023E4-8DE1-436E-9847-ED6A4B4B04FD}"/>
          </ac:spMkLst>
        </pc:spChg>
        <pc:spChg chg="add del">
          <ac:chgData name="Bakhshi-Thaker, Pooja" userId="7671ba8c-f14e-4430-ad59-8c1c50e36def" providerId="ADAL" clId="{6903726D-DC62-4019-9A1C-1F4C434F9D6A}" dt="2025-08-13T14:30:09.899" v="120" actId="26606"/>
          <ac:spMkLst>
            <pc:docMk/>
            <pc:sldMk cId="3478307078" sldId="256"/>
            <ac:spMk id="78" creationId="{1ACA2EA0-FFD3-42EC-9406-B595015ED96E}"/>
          </ac:spMkLst>
        </pc:spChg>
        <pc:spChg chg="add del">
          <ac:chgData name="Bakhshi-Thaker, Pooja" userId="7671ba8c-f14e-4430-ad59-8c1c50e36def" providerId="ADAL" clId="{6903726D-DC62-4019-9A1C-1F4C434F9D6A}" dt="2025-08-13T14:30:09.899" v="120" actId="26606"/>
          <ac:spMkLst>
            <pc:docMk/>
            <pc:sldMk cId="3478307078" sldId="256"/>
            <ac:spMk id="79" creationId="{D5288BCE-665C-472A-8C43-664BCFA31E43}"/>
          </ac:spMkLst>
        </pc:spChg>
        <pc:spChg chg="add del">
          <ac:chgData name="Bakhshi-Thaker, Pooja" userId="7671ba8c-f14e-4430-ad59-8c1c50e36def" providerId="ADAL" clId="{6903726D-DC62-4019-9A1C-1F4C434F9D6A}" dt="2025-08-13T14:30:09.899" v="120" actId="26606"/>
          <ac:spMkLst>
            <pc:docMk/>
            <pc:sldMk cId="3478307078" sldId="256"/>
            <ac:spMk id="80" creationId="{46C57131-53A7-4C1A-BEA8-25F06A06AD29}"/>
          </ac:spMkLst>
        </pc:spChg>
        <pc:spChg chg="add del">
          <ac:chgData name="Bakhshi-Thaker, Pooja" userId="7671ba8c-f14e-4430-ad59-8c1c50e36def" providerId="ADAL" clId="{6903726D-DC62-4019-9A1C-1F4C434F9D6A}" dt="2025-08-13T14:33:54.832" v="141" actId="26606"/>
          <ac:spMkLst>
            <pc:docMk/>
            <pc:sldMk cId="3478307078" sldId="256"/>
            <ac:spMk id="85" creationId="{C27D7A02-907B-496F-BA7E-AA3780733CA7}"/>
          </ac:spMkLst>
        </pc:spChg>
        <pc:spChg chg="add del">
          <ac:chgData name="Bakhshi-Thaker, Pooja" userId="7671ba8c-f14e-4430-ad59-8c1c50e36def" providerId="ADAL" clId="{6903726D-DC62-4019-9A1C-1F4C434F9D6A}" dt="2025-08-13T14:33:54.832" v="141" actId="26606"/>
          <ac:spMkLst>
            <pc:docMk/>
            <pc:sldMk cId="3478307078" sldId="256"/>
            <ac:spMk id="87" creationId="{0FBA5268-0AE7-4CAD-9537-D0EB09E76406}"/>
          </ac:spMkLst>
        </pc:spChg>
        <pc:spChg chg="add del">
          <ac:chgData name="Bakhshi-Thaker, Pooja" userId="7671ba8c-f14e-4430-ad59-8c1c50e36def" providerId="ADAL" clId="{6903726D-DC62-4019-9A1C-1F4C434F9D6A}" dt="2025-08-13T14:33:54.832" v="141" actId="26606"/>
          <ac:spMkLst>
            <pc:docMk/>
            <pc:sldMk cId="3478307078" sldId="256"/>
            <ac:spMk id="89" creationId="{088D065B-39DA-4077-B9CF-E489CE4C0169}"/>
          </ac:spMkLst>
        </pc:spChg>
        <pc:spChg chg="add del">
          <ac:chgData name="Bakhshi-Thaker, Pooja" userId="7671ba8c-f14e-4430-ad59-8c1c50e36def" providerId="ADAL" clId="{6903726D-DC62-4019-9A1C-1F4C434F9D6A}" dt="2025-08-13T14:33:54.832" v="141" actId="26606"/>
          <ac:spMkLst>
            <pc:docMk/>
            <pc:sldMk cId="3478307078" sldId="256"/>
            <ac:spMk id="94" creationId="{4522B21E-B2B9-4C72-9A71-C87EFD137480}"/>
          </ac:spMkLst>
        </pc:spChg>
        <pc:spChg chg="add del">
          <ac:chgData name="Bakhshi-Thaker, Pooja" userId="7671ba8c-f14e-4430-ad59-8c1c50e36def" providerId="ADAL" clId="{6903726D-DC62-4019-9A1C-1F4C434F9D6A}" dt="2025-08-13T14:33:54.832" v="141" actId="26606"/>
          <ac:spMkLst>
            <pc:docMk/>
            <pc:sldMk cId="3478307078" sldId="256"/>
            <ac:spMk id="96" creationId="{5EB7D2A2-F448-44D4-938C-DC84CBCB3B1E}"/>
          </ac:spMkLst>
        </pc:spChg>
        <pc:spChg chg="add del">
          <ac:chgData name="Bakhshi-Thaker, Pooja" userId="7671ba8c-f14e-4430-ad59-8c1c50e36def" providerId="ADAL" clId="{6903726D-DC62-4019-9A1C-1F4C434F9D6A}" dt="2025-08-13T14:33:54.832" v="141" actId="26606"/>
          <ac:spMkLst>
            <pc:docMk/>
            <pc:sldMk cId="3478307078" sldId="256"/>
            <ac:spMk id="98" creationId="{871AEA07-1E14-44B4-8E55-64EF049CD66F}"/>
          </ac:spMkLst>
        </pc:spChg>
        <pc:grpChg chg="add del">
          <ac:chgData name="Bakhshi-Thaker, Pooja" userId="7671ba8c-f14e-4430-ad59-8c1c50e36def" providerId="ADAL" clId="{6903726D-DC62-4019-9A1C-1F4C434F9D6A}" dt="2025-08-13T14:29:27.318" v="113" actId="26606"/>
          <ac:grpSpMkLst>
            <pc:docMk/>
            <pc:sldMk cId="3478307078" sldId="256"/>
            <ac:grpSpMk id="75" creationId="{1FEC590B-3306-47E9-BD67-97F3F76169A4}"/>
          </ac:grpSpMkLst>
        </pc:grpChg>
        <pc:cxnChg chg="add del">
          <ac:chgData name="Bakhshi-Thaker, Pooja" userId="7671ba8c-f14e-4430-ad59-8c1c50e36def" providerId="ADAL" clId="{6903726D-DC62-4019-9A1C-1F4C434F9D6A}" dt="2025-08-13T14:33:54.832" v="141" actId="26606"/>
          <ac:cxnSpMkLst>
            <pc:docMk/>
            <pc:sldMk cId="3478307078" sldId="256"/>
            <ac:cxnSpMk id="100" creationId="{F7C8EA93-3210-4C62-99E9-153C275E3A87}"/>
          </ac:cxnSpMkLst>
        </pc:cxnChg>
      </pc:sldChg>
      <pc:sldChg chg="addSp delSp modSp new mod setBg">
        <pc:chgData name="Bakhshi-Thaker, Pooja" userId="7671ba8c-f14e-4430-ad59-8c1c50e36def" providerId="ADAL" clId="{6903726D-DC62-4019-9A1C-1F4C434F9D6A}" dt="2025-08-13T14:30:15.895" v="123" actId="26606"/>
        <pc:sldMkLst>
          <pc:docMk/>
          <pc:sldMk cId="648682861" sldId="257"/>
        </pc:sldMkLst>
        <pc:spChg chg="mod">
          <ac:chgData name="Bakhshi-Thaker, Pooja" userId="7671ba8c-f14e-4430-ad59-8c1c50e36def" providerId="ADAL" clId="{6903726D-DC62-4019-9A1C-1F4C434F9D6A}" dt="2025-08-13T14:30:15.895" v="123" actId="26606"/>
          <ac:spMkLst>
            <pc:docMk/>
            <pc:sldMk cId="648682861" sldId="257"/>
            <ac:spMk id="2" creationId="{86927954-C30D-B4FD-B18A-DE750EC24593}"/>
          </ac:spMkLst>
        </pc:spChg>
        <pc:spChg chg="mod">
          <ac:chgData name="Bakhshi-Thaker, Pooja" userId="7671ba8c-f14e-4430-ad59-8c1c50e36def" providerId="ADAL" clId="{6903726D-DC62-4019-9A1C-1F4C434F9D6A}" dt="2025-08-13T14:30:15.895" v="123" actId="26606"/>
          <ac:spMkLst>
            <pc:docMk/>
            <pc:sldMk cId="648682861" sldId="257"/>
            <ac:spMk id="3" creationId="{4C57E2A5-930A-3057-A053-1C38F003D4F9}"/>
          </ac:spMkLst>
        </pc:spChg>
        <pc:spChg chg="add del">
          <ac:chgData name="Bakhshi-Thaker, Pooja" userId="7671ba8c-f14e-4430-ad59-8c1c50e36def" providerId="ADAL" clId="{6903726D-DC62-4019-9A1C-1F4C434F9D6A}" dt="2025-08-13T14:28:29.876" v="104" actId="26606"/>
          <ac:spMkLst>
            <pc:docMk/>
            <pc:sldMk cId="648682861" sldId="257"/>
            <ac:spMk id="8" creationId="{100EDD19-6802-4EC3-95CE-CFFAB042CFD6}"/>
          </ac:spMkLst>
        </pc:spChg>
        <pc:spChg chg="add del">
          <ac:chgData name="Bakhshi-Thaker, Pooja" userId="7671ba8c-f14e-4430-ad59-8c1c50e36def" providerId="ADAL" clId="{6903726D-DC62-4019-9A1C-1F4C434F9D6A}" dt="2025-08-13T14:28:29.876" v="104" actId="26606"/>
          <ac:spMkLst>
            <pc:docMk/>
            <pc:sldMk cId="648682861" sldId="257"/>
            <ac:spMk id="10" creationId="{DB17E863-922E-4C26-BD64-E8FD41D28661}"/>
          </ac:spMkLst>
        </pc:spChg>
        <pc:spChg chg="add del">
          <ac:chgData name="Bakhshi-Thaker, Pooja" userId="7671ba8c-f14e-4430-ad59-8c1c50e36def" providerId="ADAL" clId="{6903726D-DC62-4019-9A1C-1F4C434F9D6A}" dt="2025-08-13T14:29:31.245" v="115" actId="26606"/>
          <ac:spMkLst>
            <pc:docMk/>
            <pc:sldMk cId="648682861" sldId="257"/>
            <ac:spMk id="15" creationId="{1BB867FF-FC45-48F7-8104-F89BE54909F1}"/>
          </ac:spMkLst>
        </pc:spChg>
        <pc:spChg chg="add del">
          <ac:chgData name="Bakhshi-Thaker, Pooja" userId="7671ba8c-f14e-4430-ad59-8c1c50e36def" providerId="ADAL" clId="{6903726D-DC62-4019-9A1C-1F4C434F9D6A}" dt="2025-08-13T14:29:31.245" v="115" actId="26606"/>
          <ac:spMkLst>
            <pc:docMk/>
            <pc:sldMk cId="648682861" sldId="257"/>
            <ac:spMk id="17" creationId="{8BB56887-D0D5-4F0C-9E19-7247EB83C8B7}"/>
          </ac:spMkLst>
        </pc:spChg>
        <pc:spChg chg="add del">
          <ac:chgData name="Bakhshi-Thaker, Pooja" userId="7671ba8c-f14e-4430-ad59-8c1c50e36def" providerId="ADAL" clId="{6903726D-DC62-4019-9A1C-1F4C434F9D6A}" dt="2025-08-13T14:29:31.245" v="115" actId="26606"/>
          <ac:spMkLst>
            <pc:docMk/>
            <pc:sldMk cId="648682861" sldId="257"/>
            <ac:spMk id="19" creationId="{081E4A58-353D-44AE-B2FC-2A74E2E400F7}"/>
          </ac:spMkLst>
        </pc:spChg>
        <pc:spChg chg="add del">
          <ac:chgData name="Bakhshi-Thaker, Pooja" userId="7671ba8c-f14e-4430-ad59-8c1c50e36def" providerId="ADAL" clId="{6903726D-DC62-4019-9A1C-1F4C434F9D6A}" dt="2025-08-13T14:30:15.895" v="123" actId="26606"/>
          <ac:spMkLst>
            <pc:docMk/>
            <pc:sldMk cId="648682861" sldId="257"/>
            <ac:spMk id="24" creationId="{DAF1966E-FD40-4A4A-B61B-C4DF7FA05F06}"/>
          </ac:spMkLst>
        </pc:spChg>
        <pc:spChg chg="add del">
          <ac:chgData name="Bakhshi-Thaker, Pooja" userId="7671ba8c-f14e-4430-ad59-8c1c50e36def" providerId="ADAL" clId="{6903726D-DC62-4019-9A1C-1F4C434F9D6A}" dt="2025-08-13T14:30:15.895" v="123" actId="26606"/>
          <ac:spMkLst>
            <pc:docMk/>
            <pc:sldMk cId="648682861" sldId="257"/>
            <ac:spMk id="26" creationId="{047BFA19-D45E-416B-A404-7AF2F3F27017}"/>
          </ac:spMkLst>
        </pc:spChg>
        <pc:spChg chg="add del">
          <ac:chgData name="Bakhshi-Thaker, Pooja" userId="7671ba8c-f14e-4430-ad59-8c1c50e36def" providerId="ADAL" clId="{6903726D-DC62-4019-9A1C-1F4C434F9D6A}" dt="2025-08-13T14:30:15.895" v="123" actId="26606"/>
          <ac:spMkLst>
            <pc:docMk/>
            <pc:sldMk cId="648682861" sldId="257"/>
            <ac:spMk id="28" creationId="{8E0105E7-23DB-4CF2-8258-FF47C7620F6E}"/>
          </ac:spMkLst>
        </pc:spChg>
        <pc:spChg chg="add del">
          <ac:chgData name="Bakhshi-Thaker, Pooja" userId="7671ba8c-f14e-4430-ad59-8c1c50e36def" providerId="ADAL" clId="{6903726D-DC62-4019-9A1C-1F4C434F9D6A}" dt="2025-08-13T14:30:15.895" v="123" actId="26606"/>
          <ac:spMkLst>
            <pc:docMk/>
            <pc:sldMk cId="648682861" sldId="257"/>
            <ac:spMk id="30" creationId="{074B4F7D-14B2-478B-8BF5-01E4E0C5D263}"/>
          </ac:spMkLst>
        </pc:spChg>
        <pc:spChg chg="add">
          <ac:chgData name="Bakhshi-Thaker, Pooja" userId="7671ba8c-f14e-4430-ad59-8c1c50e36def" providerId="ADAL" clId="{6903726D-DC62-4019-9A1C-1F4C434F9D6A}" dt="2025-08-13T14:30:15.895" v="123" actId="26606"/>
          <ac:spMkLst>
            <pc:docMk/>
            <pc:sldMk cId="648682861" sldId="257"/>
            <ac:spMk id="35" creationId="{98DDA986-B6EE-4642-AC60-0490373E69D0}"/>
          </ac:spMkLst>
        </pc:spChg>
        <pc:spChg chg="add">
          <ac:chgData name="Bakhshi-Thaker, Pooja" userId="7671ba8c-f14e-4430-ad59-8c1c50e36def" providerId="ADAL" clId="{6903726D-DC62-4019-9A1C-1F4C434F9D6A}" dt="2025-08-13T14:30:15.895" v="123" actId="26606"/>
          <ac:spMkLst>
            <pc:docMk/>
            <pc:sldMk cId="648682861" sldId="257"/>
            <ac:spMk id="37" creationId="{80B62878-12EF-4E97-A284-47BAFC30DA2E}"/>
          </ac:spMkLst>
        </pc:spChg>
        <pc:spChg chg="add">
          <ac:chgData name="Bakhshi-Thaker, Pooja" userId="7671ba8c-f14e-4430-ad59-8c1c50e36def" providerId="ADAL" clId="{6903726D-DC62-4019-9A1C-1F4C434F9D6A}" dt="2025-08-13T14:30:15.895" v="123" actId="26606"/>
          <ac:spMkLst>
            <pc:docMk/>
            <pc:sldMk cId="648682861" sldId="257"/>
            <ac:spMk id="39" creationId="{6D79188D-1ED5-4705-B8C7-5D6FB7670AB3}"/>
          </ac:spMkLst>
        </pc:spChg>
      </pc:sldChg>
      <pc:sldChg chg="addSp delSp modSp new mod setBg modAnim">
        <pc:chgData name="Bakhshi-Thaker, Pooja" userId="7671ba8c-f14e-4430-ad59-8c1c50e36def" providerId="ADAL" clId="{6903726D-DC62-4019-9A1C-1F4C434F9D6A}" dt="2025-08-13T14:41:35.662" v="170" actId="1076"/>
        <pc:sldMkLst>
          <pc:docMk/>
          <pc:sldMk cId="2652325264" sldId="258"/>
        </pc:sldMkLst>
        <pc:spChg chg="mod">
          <ac:chgData name="Bakhshi-Thaker, Pooja" userId="7671ba8c-f14e-4430-ad59-8c1c50e36def" providerId="ADAL" clId="{6903726D-DC62-4019-9A1C-1F4C434F9D6A}" dt="2025-08-13T14:41:28.481" v="166" actId="14100"/>
          <ac:spMkLst>
            <pc:docMk/>
            <pc:sldMk cId="2652325264" sldId="258"/>
            <ac:spMk id="2" creationId="{7DB97930-F4BD-1107-92BE-5EBF8EEF8619}"/>
          </ac:spMkLst>
        </pc:spChg>
        <pc:spChg chg="del mod">
          <ac:chgData name="Bakhshi-Thaker, Pooja" userId="7671ba8c-f14e-4430-ad59-8c1c50e36def" providerId="ADAL" clId="{6903726D-DC62-4019-9A1C-1F4C434F9D6A}" dt="2025-08-13T14:41:20.449" v="162" actId="478"/>
          <ac:spMkLst>
            <pc:docMk/>
            <pc:sldMk cId="2652325264" sldId="258"/>
            <ac:spMk id="3" creationId="{5ABCED55-3C21-4A94-0375-C4161C633FD8}"/>
          </ac:spMkLst>
        </pc:spChg>
        <pc:spChg chg="add del mod">
          <ac:chgData name="Bakhshi-Thaker, Pooja" userId="7671ba8c-f14e-4430-ad59-8c1c50e36def" providerId="ADAL" clId="{6903726D-DC62-4019-9A1C-1F4C434F9D6A}" dt="2025-08-13T14:41:22.848" v="163" actId="478"/>
          <ac:spMkLst>
            <pc:docMk/>
            <pc:sldMk cId="2652325264" sldId="258"/>
            <ac:spMk id="6" creationId="{5022F65A-8EBD-8F89-3EE7-CDAD34287046}"/>
          </ac:spMkLst>
        </pc:spChg>
        <pc:spChg chg="add del">
          <ac:chgData name="Bakhshi-Thaker, Pooja" userId="7671ba8c-f14e-4430-ad59-8c1c50e36def" providerId="ADAL" clId="{6903726D-DC62-4019-9A1C-1F4C434F9D6A}" dt="2025-08-13T14:28:32.729" v="105" actId="26606"/>
          <ac:spMkLst>
            <pc:docMk/>
            <pc:sldMk cId="2652325264" sldId="258"/>
            <ac:spMk id="8" creationId="{100EDD19-6802-4EC3-95CE-CFFAB042CFD6}"/>
          </ac:spMkLst>
        </pc:spChg>
        <pc:spChg chg="add del">
          <ac:chgData name="Bakhshi-Thaker, Pooja" userId="7671ba8c-f14e-4430-ad59-8c1c50e36def" providerId="ADAL" clId="{6903726D-DC62-4019-9A1C-1F4C434F9D6A}" dt="2025-08-13T14:28:32.729" v="105" actId="26606"/>
          <ac:spMkLst>
            <pc:docMk/>
            <pc:sldMk cId="2652325264" sldId="258"/>
            <ac:spMk id="10" creationId="{DB17E863-922E-4C26-BD64-E8FD41D28661}"/>
          </ac:spMkLst>
        </pc:spChg>
        <pc:spChg chg="add del">
          <ac:chgData name="Bakhshi-Thaker, Pooja" userId="7671ba8c-f14e-4430-ad59-8c1c50e36def" providerId="ADAL" clId="{6903726D-DC62-4019-9A1C-1F4C434F9D6A}" dt="2025-08-13T14:29:33.845" v="116" actId="26606"/>
          <ac:spMkLst>
            <pc:docMk/>
            <pc:sldMk cId="2652325264" sldId="258"/>
            <ac:spMk id="15" creationId="{1BB867FF-FC45-48F7-8104-F89BE54909F1}"/>
          </ac:spMkLst>
        </pc:spChg>
        <pc:spChg chg="add del">
          <ac:chgData name="Bakhshi-Thaker, Pooja" userId="7671ba8c-f14e-4430-ad59-8c1c50e36def" providerId="ADAL" clId="{6903726D-DC62-4019-9A1C-1F4C434F9D6A}" dt="2025-08-13T14:29:33.845" v="116" actId="26606"/>
          <ac:spMkLst>
            <pc:docMk/>
            <pc:sldMk cId="2652325264" sldId="258"/>
            <ac:spMk id="17" creationId="{8BB56887-D0D5-4F0C-9E19-7247EB83C8B7}"/>
          </ac:spMkLst>
        </pc:spChg>
        <pc:spChg chg="add del">
          <ac:chgData name="Bakhshi-Thaker, Pooja" userId="7671ba8c-f14e-4430-ad59-8c1c50e36def" providerId="ADAL" clId="{6903726D-DC62-4019-9A1C-1F4C434F9D6A}" dt="2025-08-13T14:29:33.845" v="116" actId="26606"/>
          <ac:spMkLst>
            <pc:docMk/>
            <pc:sldMk cId="2652325264" sldId="258"/>
            <ac:spMk id="19" creationId="{081E4A58-353D-44AE-B2FC-2A74E2E400F7}"/>
          </ac:spMkLst>
        </pc:spChg>
        <pc:spChg chg="add del">
          <ac:chgData name="Bakhshi-Thaker, Pooja" userId="7671ba8c-f14e-4430-ad59-8c1c50e36def" providerId="ADAL" clId="{6903726D-DC62-4019-9A1C-1F4C434F9D6A}" dt="2025-08-13T14:30:19.445" v="124" actId="26606"/>
          <ac:spMkLst>
            <pc:docMk/>
            <pc:sldMk cId="2652325264" sldId="258"/>
            <ac:spMk id="24" creationId="{DAF1966E-FD40-4A4A-B61B-C4DF7FA05F06}"/>
          </ac:spMkLst>
        </pc:spChg>
        <pc:spChg chg="add del">
          <ac:chgData name="Bakhshi-Thaker, Pooja" userId="7671ba8c-f14e-4430-ad59-8c1c50e36def" providerId="ADAL" clId="{6903726D-DC62-4019-9A1C-1F4C434F9D6A}" dt="2025-08-13T14:30:19.445" v="124" actId="26606"/>
          <ac:spMkLst>
            <pc:docMk/>
            <pc:sldMk cId="2652325264" sldId="258"/>
            <ac:spMk id="26" creationId="{047BFA19-D45E-416B-A404-7AF2F3F27017}"/>
          </ac:spMkLst>
        </pc:spChg>
        <pc:spChg chg="add del">
          <ac:chgData name="Bakhshi-Thaker, Pooja" userId="7671ba8c-f14e-4430-ad59-8c1c50e36def" providerId="ADAL" clId="{6903726D-DC62-4019-9A1C-1F4C434F9D6A}" dt="2025-08-13T14:30:19.445" v="124" actId="26606"/>
          <ac:spMkLst>
            <pc:docMk/>
            <pc:sldMk cId="2652325264" sldId="258"/>
            <ac:spMk id="28" creationId="{8E0105E7-23DB-4CF2-8258-FF47C7620F6E}"/>
          </ac:spMkLst>
        </pc:spChg>
        <pc:spChg chg="add del">
          <ac:chgData name="Bakhshi-Thaker, Pooja" userId="7671ba8c-f14e-4430-ad59-8c1c50e36def" providerId="ADAL" clId="{6903726D-DC62-4019-9A1C-1F4C434F9D6A}" dt="2025-08-13T14:30:19.445" v="124" actId="26606"/>
          <ac:spMkLst>
            <pc:docMk/>
            <pc:sldMk cId="2652325264" sldId="258"/>
            <ac:spMk id="30" creationId="{074B4F7D-14B2-478B-8BF5-01E4E0C5D263}"/>
          </ac:spMkLst>
        </pc:spChg>
        <pc:spChg chg="add">
          <ac:chgData name="Bakhshi-Thaker, Pooja" userId="7671ba8c-f14e-4430-ad59-8c1c50e36def" providerId="ADAL" clId="{6903726D-DC62-4019-9A1C-1F4C434F9D6A}" dt="2025-08-13T14:30:19.445" v="124" actId="26606"/>
          <ac:spMkLst>
            <pc:docMk/>
            <pc:sldMk cId="2652325264" sldId="258"/>
            <ac:spMk id="35" creationId="{98DDA986-B6EE-4642-AC60-0490373E69D0}"/>
          </ac:spMkLst>
        </pc:spChg>
        <pc:spChg chg="add">
          <ac:chgData name="Bakhshi-Thaker, Pooja" userId="7671ba8c-f14e-4430-ad59-8c1c50e36def" providerId="ADAL" clId="{6903726D-DC62-4019-9A1C-1F4C434F9D6A}" dt="2025-08-13T14:30:19.445" v="124" actId="26606"/>
          <ac:spMkLst>
            <pc:docMk/>
            <pc:sldMk cId="2652325264" sldId="258"/>
            <ac:spMk id="37" creationId="{80B62878-12EF-4E97-A284-47BAFC30DA2E}"/>
          </ac:spMkLst>
        </pc:spChg>
        <pc:spChg chg="add">
          <ac:chgData name="Bakhshi-Thaker, Pooja" userId="7671ba8c-f14e-4430-ad59-8c1c50e36def" providerId="ADAL" clId="{6903726D-DC62-4019-9A1C-1F4C434F9D6A}" dt="2025-08-13T14:30:19.445" v="124" actId="26606"/>
          <ac:spMkLst>
            <pc:docMk/>
            <pc:sldMk cId="2652325264" sldId="258"/>
            <ac:spMk id="39" creationId="{6D79188D-1ED5-4705-B8C7-5D6FB7670AB3}"/>
          </ac:spMkLst>
        </pc:spChg>
        <pc:picChg chg="add mod">
          <ac:chgData name="Bakhshi-Thaker, Pooja" userId="7671ba8c-f14e-4430-ad59-8c1c50e36def" providerId="ADAL" clId="{6903726D-DC62-4019-9A1C-1F4C434F9D6A}" dt="2025-08-13T14:41:35.662" v="170" actId="1076"/>
          <ac:picMkLst>
            <pc:docMk/>
            <pc:sldMk cId="2652325264" sldId="258"/>
            <ac:picMk id="4" creationId="{B2507AFC-CA71-26AF-9E91-0F7D8CA9924B}"/>
          </ac:picMkLst>
        </pc:picChg>
      </pc:sldChg>
      <pc:sldChg chg="addSp delSp modSp new mod setBg modNotesTx">
        <pc:chgData name="Bakhshi-Thaker, Pooja" userId="7671ba8c-f14e-4430-ad59-8c1c50e36def" providerId="ADAL" clId="{6903726D-DC62-4019-9A1C-1F4C434F9D6A}" dt="2025-08-13T15:09:29.172" v="171" actId="313"/>
        <pc:sldMkLst>
          <pc:docMk/>
          <pc:sldMk cId="1522033443" sldId="259"/>
        </pc:sldMkLst>
        <pc:spChg chg="add ord">
          <ac:chgData name="Bakhshi-Thaker, Pooja" userId="7671ba8c-f14e-4430-ad59-8c1c50e36def" providerId="ADAL" clId="{6903726D-DC62-4019-9A1C-1F4C434F9D6A}" dt="2025-08-13T14:30:27.031" v="126" actId="26606"/>
          <ac:spMkLst>
            <pc:docMk/>
            <pc:sldMk cId="1522033443" sldId="259"/>
            <ac:spMk id="6" creationId="{3CD84FD8-E6E2-CA0B-58A3-80B60E9A02E8}"/>
          </ac:spMkLst>
        </pc:spChg>
        <pc:spChg chg="add del">
          <ac:chgData name="Bakhshi-Thaker, Pooja" userId="7671ba8c-f14e-4430-ad59-8c1c50e36def" providerId="ADAL" clId="{6903726D-DC62-4019-9A1C-1F4C434F9D6A}" dt="2025-08-13T14:30:27.031" v="126" actId="26606"/>
          <ac:spMkLst>
            <pc:docMk/>
            <pc:sldMk cId="1522033443" sldId="259"/>
            <ac:spMk id="12" creationId="{32BC26D8-82FB-445E-AA49-62A77D7C1EE0}"/>
          </ac:spMkLst>
        </pc:spChg>
        <pc:spChg chg="add del">
          <ac:chgData name="Bakhshi-Thaker, Pooja" userId="7671ba8c-f14e-4430-ad59-8c1c50e36def" providerId="ADAL" clId="{6903726D-DC62-4019-9A1C-1F4C434F9D6A}" dt="2025-08-13T14:30:27.031" v="126" actId="26606"/>
          <ac:spMkLst>
            <pc:docMk/>
            <pc:sldMk cId="1522033443" sldId="259"/>
            <ac:spMk id="14" creationId="{CB44330D-EA18-4254-AA95-EB49948539B8}"/>
          </ac:spMkLst>
        </pc:spChg>
        <pc:picChg chg="add mod">
          <ac:chgData name="Bakhshi-Thaker, Pooja" userId="7671ba8c-f14e-4430-ad59-8c1c50e36def" providerId="ADAL" clId="{6903726D-DC62-4019-9A1C-1F4C434F9D6A}" dt="2025-08-13T14:30:27.031" v="126" actId="26606"/>
          <ac:picMkLst>
            <pc:docMk/>
            <pc:sldMk cId="1522033443" sldId="259"/>
            <ac:picMk id="7" creationId="{202E78B0-A11A-30E9-434E-573D9BFEBDA4}"/>
          </ac:picMkLst>
        </pc:picChg>
      </pc:sldChg>
      <pc:sldChg chg="addSp delSp modSp new mod">
        <pc:chgData name="Bakhshi-Thaker, Pooja" userId="7671ba8c-f14e-4430-ad59-8c1c50e36def" providerId="ADAL" clId="{6903726D-DC62-4019-9A1C-1F4C434F9D6A}" dt="2025-08-08T14:51:38.629" v="72" actId="1076"/>
        <pc:sldMkLst>
          <pc:docMk/>
          <pc:sldMk cId="926942640" sldId="260"/>
        </pc:sldMkLst>
        <pc:picChg chg="add mod">
          <ac:chgData name="Bakhshi-Thaker, Pooja" userId="7671ba8c-f14e-4430-ad59-8c1c50e36def" providerId="ADAL" clId="{6903726D-DC62-4019-9A1C-1F4C434F9D6A}" dt="2025-08-08T14:51:38.629" v="72" actId="1076"/>
          <ac:picMkLst>
            <pc:docMk/>
            <pc:sldMk cId="926942640" sldId="260"/>
            <ac:picMk id="4" creationId="{C90D8C71-24C8-B7F5-558F-306E8B7D5E16}"/>
          </ac:picMkLst>
        </pc:picChg>
      </pc:sldChg>
      <pc:sldChg chg="addSp delSp modSp new mod setBg addAnim modNotesTx">
        <pc:chgData name="Bakhshi-Thaker, Pooja" userId="7671ba8c-f14e-4430-ad59-8c1c50e36def" providerId="ADAL" clId="{6903726D-DC62-4019-9A1C-1F4C434F9D6A}" dt="2025-08-13T14:30:35.720" v="130"/>
        <pc:sldMkLst>
          <pc:docMk/>
          <pc:sldMk cId="3093012516" sldId="261"/>
        </pc:sldMkLst>
        <pc:spChg chg="add mod">
          <ac:chgData name="Bakhshi-Thaker, Pooja" userId="7671ba8c-f14e-4430-ad59-8c1c50e36def" providerId="ADAL" clId="{6903726D-DC62-4019-9A1C-1F4C434F9D6A}" dt="2025-08-13T14:30:35.720" v="129" actId="26606"/>
          <ac:spMkLst>
            <pc:docMk/>
            <pc:sldMk cId="3093012516" sldId="261"/>
            <ac:spMk id="5" creationId="{C95E719F-279B-6963-8650-CBB486291B35}"/>
          </ac:spMkLst>
        </pc:spChg>
        <pc:spChg chg="add del mod">
          <ac:chgData name="Bakhshi-Thaker, Pooja" userId="7671ba8c-f14e-4430-ad59-8c1c50e36def" providerId="ADAL" clId="{6903726D-DC62-4019-9A1C-1F4C434F9D6A}" dt="2025-08-13T14:29:42.974" v="118" actId="478"/>
          <ac:spMkLst>
            <pc:docMk/>
            <pc:sldMk cId="3093012516" sldId="261"/>
            <ac:spMk id="6" creationId="{A9E00475-C1F9-998F-AC42-EF0796CFFC34}"/>
          </ac:spMkLst>
        </pc:spChg>
        <pc:spChg chg="add del">
          <ac:chgData name="Bakhshi-Thaker, Pooja" userId="7671ba8c-f14e-4430-ad59-8c1c50e36def" providerId="ADAL" clId="{6903726D-DC62-4019-9A1C-1F4C434F9D6A}" dt="2025-08-13T14:29:08.562" v="109" actId="26606"/>
          <ac:spMkLst>
            <pc:docMk/>
            <pc:sldMk cId="3093012516" sldId="261"/>
            <ac:spMk id="8" creationId="{DCF72F19-1473-448C-AA14-0CB8AA374CF0}"/>
          </ac:spMkLst>
        </pc:spChg>
        <pc:spChg chg="add del">
          <ac:chgData name="Bakhshi-Thaker, Pooja" userId="7671ba8c-f14e-4430-ad59-8c1c50e36def" providerId="ADAL" clId="{6903726D-DC62-4019-9A1C-1F4C434F9D6A}" dt="2025-08-13T14:30:05.139" v="119" actId="26606"/>
          <ac:spMkLst>
            <pc:docMk/>
            <pc:sldMk cId="3093012516" sldId="261"/>
            <ac:spMk id="10" creationId="{5DCB5928-DC7D-4612-9922-441966E15627}"/>
          </ac:spMkLst>
        </pc:spChg>
        <pc:spChg chg="add del">
          <ac:chgData name="Bakhshi-Thaker, Pooja" userId="7671ba8c-f14e-4430-ad59-8c1c50e36def" providerId="ADAL" clId="{6903726D-DC62-4019-9A1C-1F4C434F9D6A}" dt="2025-08-13T14:28:53.312" v="107" actId="26606"/>
          <ac:spMkLst>
            <pc:docMk/>
            <pc:sldMk cId="3093012516" sldId="261"/>
            <ac:spMk id="11" creationId="{665DBBEF-238B-476B-96AB-8AAC3224ECEA}"/>
          </ac:spMkLst>
        </pc:spChg>
        <pc:spChg chg="add del">
          <ac:chgData name="Bakhshi-Thaker, Pooja" userId="7671ba8c-f14e-4430-ad59-8c1c50e36def" providerId="ADAL" clId="{6903726D-DC62-4019-9A1C-1F4C434F9D6A}" dt="2025-08-13T14:30:05.139" v="119" actId="26606"/>
          <ac:spMkLst>
            <pc:docMk/>
            <pc:sldMk cId="3093012516" sldId="261"/>
            <ac:spMk id="12" creationId="{682C1161-1736-45EC-99B7-33F3CAE9D517}"/>
          </ac:spMkLst>
        </pc:spChg>
        <pc:spChg chg="add del">
          <ac:chgData name="Bakhshi-Thaker, Pooja" userId="7671ba8c-f14e-4430-ad59-8c1c50e36def" providerId="ADAL" clId="{6903726D-DC62-4019-9A1C-1F4C434F9D6A}" dt="2025-08-13T14:28:53.312" v="107" actId="26606"/>
          <ac:spMkLst>
            <pc:docMk/>
            <pc:sldMk cId="3093012516" sldId="261"/>
            <ac:spMk id="13" creationId="{3FCFB1DE-0B7E-48CC-BA90-B2AB0889F9D6}"/>
          </ac:spMkLst>
        </pc:spChg>
        <pc:spChg chg="add del">
          <ac:chgData name="Bakhshi-Thaker, Pooja" userId="7671ba8c-f14e-4430-ad59-8c1c50e36def" providerId="ADAL" clId="{6903726D-DC62-4019-9A1C-1F4C434F9D6A}" dt="2025-08-13T14:30:05.139" v="119" actId="26606"/>
          <ac:spMkLst>
            <pc:docMk/>
            <pc:sldMk cId="3093012516" sldId="261"/>
            <ac:spMk id="14" creationId="{AF2F604E-43BE-4DC3-B983-E071523364F8}"/>
          </ac:spMkLst>
        </pc:spChg>
        <pc:spChg chg="add del">
          <ac:chgData name="Bakhshi-Thaker, Pooja" userId="7671ba8c-f14e-4430-ad59-8c1c50e36def" providerId="ADAL" clId="{6903726D-DC62-4019-9A1C-1F4C434F9D6A}" dt="2025-08-13T14:30:05.139" v="119" actId="26606"/>
          <ac:spMkLst>
            <pc:docMk/>
            <pc:sldMk cId="3093012516" sldId="261"/>
            <ac:spMk id="15" creationId="{84D4DDB8-B68F-45B0-9F62-C4279996F672}"/>
          </ac:spMkLst>
        </pc:spChg>
        <pc:spChg chg="add del">
          <ac:chgData name="Bakhshi-Thaker, Pooja" userId="7671ba8c-f14e-4430-ad59-8c1c50e36def" providerId="ADAL" clId="{6903726D-DC62-4019-9A1C-1F4C434F9D6A}" dt="2025-08-13T14:29:08.562" v="109" actId="26606"/>
          <ac:spMkLst>
            <pc:docMk/>
            <pc:sldMk cId="3093012516" sldId="261"/>
            <ac:spMk id="17" creationId="{04357C93-F0CB-4A1C-8F77-4E9063789819}"/>
          </ac:spMkLst>
        </pc:spChg>
        <pc:spChg chg="add del">
          <ac:chgData name="Bakhshi-Thaker, Pooja" userId="7671ba8c-f14e-4430-ad59-8c1c50e36def" providerId="ADAL" clId="{6903726D-DC62-4019-9A1C-1F4C434F9D6A}" dt="2025-08-13T14:30:05.139" v="119" actId="26606"/>
          <ac:spMkLst>
            <pc:docMk/>
            <pc:sldMk cId="3093012516" sldId="261"/>
            <ac:spMk id="19" creationId="{08C9B587-E65E-4B52-B37C-ABEBB6E87928}"/>
          </ac:spMkLst>
        </pc:spChg>
        <pc:spChg chg="add del">
          <ac:chgData name="Bakhshi-Thaker, Pooja" userId="7671ba8c-f14e-4430-ad59-8c1c50e36def" providerId="ADAL" clId="{6903726D-DC62-4019-9A1C-1F4C434F9D6A}" dt="2025-08-13T14:30:35.720" v="129" actId="26606"/>
          <ac:spMkLst>
            <pc:docMk/>
            <pc:sldMk cId="3093012516" sldId="261"/>
            <ac:spMk id="24" creationId="{C6FC42E6-6C25-4922-95D2-B97B1E123559}"/>
          </ac:spMkLst>
        </pc:spChg>
        <pc:spChg chg="add del">
          <ac:chgData name="Bakhshi-Thaker, Pooja" userId="7671ba8c-f14e-4430-ad59-8c1c50e36def" providerId="ADAL" clId="{6903726D-DC62-4019-9A1C-1F4C434F9D6A}" dt="2025-08-13T14:30:35.720" v="129" actId="26606"/>
          <ac:spMkLst>
            <pc:docMk/>
            <pc:sldMk cId="3093012516" sldId="261"/>
            <ac:spMk id="26" creationId="{0295F874-A8A5-4A14-8CFC-828968DE64C4}"/>
          </ac:spMkLst>
        </pc:spChg>
        <pc:spChg chg="add del">
          <ac:chgData name="Bakhshi-Thaker, Pooja" userId="7671ba8c-f14e-4430-ad59-8c1c50e36def" providerId="ADAL" clId="{6903726D-DC62-4019-9A1C-1F4C434F9D6A}" dt="2025-08-13T14:30:35.708" v="128" actId="26606"/>
          <ac:spMkLst>
            <pc:docMk/>
            <pc:sldMk cId="3093012516" sldId="261"/>
            <ac:spMk id="31" creationId="{DF05ACD0-FF4A-4F8F-B5C5-6A4EBD0D1B38}"/>
          </ac:spMkLst>
        </pc:spChg>
        <pc:spChg chg="add del">
          <ac:chgData name="Bakhshi-Thaker, Pooja" userId="7671ba8c-f14e-4430-ad59-8c1c50e36def" providerId="ADAL" clId="{6903726D-DC62-4019-9A1C-1F4C434F9D6A}" dt="2025-08-13T14:30:35.708" v="128" actId="26606"/>
          <ac:spMkLst>
            <pc:docMk/>
            <pc:sldMk cId="3093012516" sldId="261"/>
            <ac:spMk id="33" creationId="{4C9AFA28-B5ED-4346-9AF7-68A157F16C7E}"/>
          </ac:spMkLst>
        </pc:spChg>
        <pc:spChg chg="add">
          <ac:chgData name="Bakhshi-Thaker, Pooja" userId="7671ba8c-f14e-4430-ad59-8c1c50e36def" providerId="ADAL" clId="{6903726D-DC62-4019-9A1C-1F4C434F9D6A}" dt="2025-08-13T14:30:35.720" v="129" actId="26606"/>
          <ac:spMkLst>
            <pc:docMk/>
            <pc:sldMk cId="3093012516" sldId="261"/>
            <ac:spMk id="35" creationId="{B5A8AFA4-5C32-4100-9C6D-839A47E15FA0}"/>
          </ac:spMkLst>
        </pc:spChg>
        <pc:spChg chg="add">
          <ac:chgData name="Bakhshi-Thaker, Pooja" userId="7671ba8c-f14e-4430-ad59-8c1c50e36def" providerId="ADAL" clId="{6903726D-DC62-4019-9A1C-1F4C434F9D6A}" dt="2025-08-13T14:30:35.720" v="129" actId="26606"/>
          <ac:spMkLst>
            <pc:docMk/>
            <pc:sldMk cId="3093012516" sldId="261"/>
            <ac:spMk id="36" creationId="{96B5F253-7949-47C2-9DBD-1570ECDA2296}"/>
          </ac:spMkLst>
        </pc:spChg>
        <pc:grpChg chg="add del">
          <ac:chgData name="Bakhshi-Thaker, Pooja" userId="7671ba8c-f14e-4430-ad59-8c1c50e36def" providerId="ADAL" clId="{6903726D-DC62-4019-9A1C-1F4C434F9D6A}" dt="2025-08-13T14:29:08.562" v="109" actId="26606"/>
          <ac:grpSpMkLst>
            <pc:docMk/>
            <pc:sldMk cId="3093012516" sldId="261"/>
            <ac:grpSpMk id="9" creationId="{3AF6A671-C637-4547-85F4-51B6D1881399}"/>
          </ac:grpSpMkLst>
        </pc:grpChg>
        <pc:picChg chg="add mod ord">
          <ac:chgData name="Bakhshi-Thaker, Pooja" userId="7671ba8c-f14e-4430-ad59-8c1c50e36def" providerId="ADAL" clId="{6903726D-DC62-4019-9A1C-1F4C434F9D6A}" dt="2025-08-13T14:30:35.720" v="129" actId="26606"/>
          <ac:picMkLst>
            <pc:docMk/>
            <pc:sldMk cId="3093012516" sldId="261"/>
            <ac:picMk id="4" creationId="{92BAC20F-8575-0A33-529F-2A8F97C2B9F0}"/>
          </ac:picMkLst>
        </pc:picChg>
      </pc:sldChg>
      <pc:sldChg chg="addSp delSp modSp new mod setBg addAnim">
        <pc:chgData name="Bakhshi-Thaker, Pooja" userId="7671ba8c-f14e-4430-ad59-8c1c50e36def" providerId="ADAL" clId="{6903726D-DC62-4019-9A1C-1F4C434F9D6A}" dt="2025-08-13T14:31:17.588" v="137" actId="1076"/>
        <pc:sldMkLst>
          <pc:docMk/>
          <pc:sldMk cId="905643959" sldId="262"/>
        </pc:sldMkLst>
        <pc:spChg chg="add mod">
          <ac:chgData name="Bakhshi-Thaker, Pooja" userId="7671ba8c-f14e-4430-ad59-8c1c50e36def" providerId="ADAL" clId="{6903726D-DC62-4019-9A1C-1F4C434F9D6A}" dt="2025-08-13T14:30:47.410" v="131" actId="26606"/>
          <ac:spMkLst>
            <pc:docMk/>
            <pc:sldMk cId="905643959" sldId="262"/>
            <ac:spMk id="5" creationId="{BA0644FB-4371-58F9-ECBC-90683DD84CED}"/>
          </ac:spMkLst>
        </pc:spChg>
        <pc:spChg chg="add">
          <ac:chgData name="Bakhshi-Thaker, Pooja" userId="7671ba8c-f14e-4430-ad59-8c1c50e36def" providerId="ADAL" clId="{6903726D-DC62-4019-9A1C-1F4C434F9D6A}" dt="2025-08-13T14:30:47.410" v="131" actId="26606"/>
          <ac:spMkLst>
            <pc:docMk/>
            <pc:sldMk cId="905643959" sldId="262"/>
            <ac:spMk id="10" creationId="{B5A8AFA4-5C32-4100-9C6D-839A47E15FA0}"/>
          </ac:spMkLst>
        </pc:spChg>
        <pc:spChg chg="add">
          <ac:chgData name="Bakhshi-Thaker, Pooja" userId="7671ba8c-f14e-4430-ad59-8c1c50e36def" providerId="ADAL" clId="{6903726D-DC62-4019-9A1C-1F4C434F9D6A}" dt="2025-08-13T14:30:47.410" v="131" actId="26606"/>
          <ac:spMkLst>
            <pc:docMk/>
            <pc:sldMk cId="905643959" sldId="262"/>
            <ac:spMk id="12" creationId="{96B5F253-7949-47C2-9DBD-1570ECDA2296}"/>
          </ac:spMkLst>
        </pc:spChg>
        <pc:picChg chg="add mod">
          <ac:chgData name="Bakhshi-Thaker, Pooja" userId="7671ba8c-f14e-4430-ad59-8c1c50e36def" providerId="ADAL" clId="{6903726D-DC62-4019-9A1C-1F4C434F9D6A}" dt="2025-08-13T14:31:17.588" v="137" actId="1076"/>
          <ac:picMkLst>
            <pc:docMk/>
            <pc:sldMk cId="905643959" sldId="262"/>
            <ac:picMk id="2" creationId="{B891ECF1-3CD8-0182-4DD6-07F6ED3D3984}"/>
          </ac:picMkLst>
        </pc:picChg>
        <pc:picChg chg="add del mod ord">
          <ac:chgData name="Bakhshi-Thaker, Pooja" userId="7671ba8c-f14e-4430-ad59-8c1c50e36def" providerId="ADAL" clId="{6903726D-DC62-4019-9A1C-1F4C434F9D6A}" dt="2025-08-13T14:31:13.339" v="135" actId="478"/>
          <ac:picMkLst>
            <pc:docMk/>
            <pc:sldMk cId="905643959" sldId="262"/>
            <ac:picMk id="4" creationId="{E6FCFDDB-ABCB-4BAF-4033-A3D0E4530A17}"/>
          </ac:picMkLst>
        </pc:picChg>
      </pc:sldChg>
      <pc:sldChg chg="addSp delSp modSp new mod setBg">
        <pc:chgData name="Bakhshi-Thaker, Pooja" userId="7671ba8c-f14e-4430-ad59-8c1c50e36def" providerId="ADAL" clId="{6903726D-DC62-4019-9A1C-1F4C434F9D6A}" dt="2025-08-13T14:39:11.912" v="157"/>
        <pc:sldMkLst>
          <pc:docMk/>
          <pc:sldMk cId="309901802" sldId="263"/>
        </pc:sldMkLst>
        <pc:spChg chg="mod">
          <ac:chgData name="Bakhshi-Thaker, Pooja" userId="7671ba8c-f14e-4430-ad59-8c1c50e36def" providerId="ADAL" clId="{6903726D-DC62-4019-9A1C-1F4C434F9D6A}" dt="2025-08-13T14:35:00.870" v="147" actId="26606"/>
          <ac:spMkLst>
            <pc:docMk/>
            <pc:sldMk cId="309901802" sldId="263"/>
            <ac:spMk id="2" creationId="{62ED85B7-0452-5377-607D-29EC578357E3}"/>
          </ac:spMkLst>
        </pc:spChg>
        <pc:spChg chg="add del mod">
          <ac:chgData name="Bakhshi-Thaker, Pooja" userId="7671ba8c-f14e-4430-ad59-8c1c50e36def" providerId="ADAL" clId="{6903726D-DC62-4019-9A1C-1F4C434F9D6A}" dt="2025-08-13T14:35:00.870" v="147" actId="26606"/>
          <ac:spMkLst>
            <pc:docMk/>
            <pc:sldMk cId="309901802" sldId="263"/>
            <ac:spMk id="4" creationId="{877F63DA-6282-1E2A-70C3-783190533A2E}"/>
          </ac:spMkLst>
        </pc:spChg>
        <pc:spChg chg="add">
          <ac:chgData name="Bakhshi-Thaker, Pooja" userId="7671ba8c-f14e-4430-ad59-8c1c50e36def" providerId="ADAL" clId="{6903726D-DC62-4019-9A1C-1F4C434F9D6A}" dt="2025-08-13T14:35:00.870" v="147" actId="26606"/>
          <ac:spMkLst>
            <pc:docMk/>
            <pc:sldMk cId="309901802" sldId="263"/>
            <ac:spMk id="10" creationId="{98DED6BC-9A3E-48D4-AD7C-A56D63F547E8}"/>
          </ac:spMkLst>
        </pc:spChg>
        <pc:spChg chg="add">
          <ac:chgData name="Bakhshi-Thaker, Pooja" userId="7671ba8c-f14e-4430-ad59-8c1c50e36def" providerId="ADAL" clId="{6903726D-DC62-4019-9A1C-1F4C434F9D6A}" dt="2025-08-13T14:35:00.870" v="147" actId="26606"/>
          <ac:spMkLst>
            <pc:docMk/>
            <pc:sldMk cId="309901802" sldId="263"/>
            <ac:spMk id="12" creationId="{6B6E033A-DB2E-49B8-B600-B38E0C280263}"/>
          </ac:spMkLst>
        </pc:spChg>
        <pc:graphicFrameChg chg="add del">
          <ac:chgData name="Bakhshi-Thaker, Pooja" userId="7671ba8c-f14e-4430-ad59-8c1c50e36def" providerId="ADAL" clId="{6903726D-DC62-4019-9A1C-1F4C434F9D6A}" dt="2025-08-13T14:34:40.082" v="144" actId="26606"/>
          <ac:graphicFrameMkLst>
            <pc:docMk/>
            <pc:sldMk cId="309901802" sldId="263"/>
            <ac:graphicFrameMk id="6" creationId="{63CC17B1-A73B-3C59-D3B3-24ECB236EB87}"/>
          </ac:graphicFrameMkLst>
        </pc:graphicFrameChg>
        <pc:graphicFrameChg chg="add del">
          <ac:chgData name="Bakhshi-Thaker, Pooja" userId="7671ba8c-f14e-4430-ad59-8c1c50e36def" providerId="ADAL" clId="{6903726D-DC62-4019-9A1C-1F4C434F9D6A}" dt="2025-08-13T14:35:00.854" v="146" actId="26606"/>
          <ac:graphicFrameMkLst>
            <pc:docMk/>
            <pc:sldMk cId="309901802" sldId="263"/>
            <ac:graphicFrameMk id="8" creationId="{F05F047C-1D7A-16AB-7AC4-2E5A2A538A9D}"/>
          </ac:graphicFrameMkLst>
        </pc:graphicFrameChg>
        <pc:graphicFrameChg chg="add mod">
          <ac:chgData name="Bakhshi-Thaker, Pooja" userId="7671ba8c-f14e-4430-ad59-8c1c50e36def" providerId="ADAL" clId="{6903726D-DC62-4019-9A1C-1F4C434F9D6A}" dt="2025-08-13T14:39:11.912" v="157"/>
          <ac:graphicFrameMkLst>
            <pc:docMk/>
            <pc:sldMk cId="309901802" sldId="263"/>
            <ac:graphicFrameMk id="11" creationId="{2C6B5801-FDFB-DE4C-E2AF-AAE800F01F6F}"/>
          </ac:graphicFrameMkLst>
        </pc:graphicFrameChg>
      </pc:sldChg>
      <pc:sldChg chg="delSp add del setBg delDesignElem">
        <pc:chgData name="Bakhshi-Thaker, Pooja" userId="7671ba8c-f14e-4430-ad59-8c1c50e36def" providerId="ADAL" clId="{6903726D-DC62-4019-9A1C-1F4C434F9D6A}" dt="2025-08-13T14:34:20.767" v="142" actId="2696"/>
        <pc:sldMkLst>
          <pc:docMk/>
          <pc:sldMk cId="3671896952" sldId="264"/>
        </pc:sldMkLst>
        <pc:spChg chg="del">
          <ac:chgData name="Bakhshi-Thaker, Pooja" userId="7671ba8c-f14e-4430-ad59-8c1c50e36def" providerId="ADAL" clId="{6903726D-DC62-4019-9A1C-1F4C434F9D6A}" dt="2025-08-13T14:31:50.860" v="139"/>
          <ac:spMkLst>
            <pc:docMk/>
            <pc:sldMk cId="3671896952" sldId="264"/>
            <ac:spMk id="35" creationId="{1F3F2908-2BDA-880A-7B75-D8B5826FE676}"/>
          </ac:spMkLst>
        </pc:spChg>
        <pc:spChg chg="del">
          <ac:chgData name="Bakhshi-Thaker, Pooja" userId="7671ba8c-f14e-4430-ad59-8c1c50e36def" providerId="ADAL" clId="{6903726D-DC62-4019-9A1C-1F4C434F9D6A}" dt="2025-08-13T14:31:50.860" v="139"/>
          <ac:spMkLst>
            <pc:docMk/>
            <pc:sldMk cId="3671896952" sldId="264"/>
            <ac:spMk id="37" creationId="{3DF67117-110C-7727-D95D-DA10C3BC2972}"/>
          </ac:spMkLst>
        </pc:spChg>
        <pc:spChg chg="del">
          <ac:chgData name="Bakhshi-Thaker, Pooja" userId="7671ba8c-f14e-4430-ad59-8c1c50e36def" providerId="ADAL" clId="{6903726D-DC62-4019-9A1C-1F4C434F9D6A}" dt="2025-08-13T14:31:50.860" v="139"/>
          <ac:spMkLst>
            <pc:docMk/>
            <pc:sldMk cId="3671896952" sldId="264"/>
            <ac:spMk id="39" creationId="{73FE7FB7-EB5A-F5C7-CDD4-96B846619809}"/>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A30558-EC3B-4275-A80F-02E7FE48A41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246BD43-C080-47F6-B42D-AA9455415027}">
      <dgm:prSet/>
      <dgm:spPr/>
      <dgm:t>
        <a:bodyPr/>
        <a:lstStyle/>
        <a:p>
          <a:r>
            <a:rPr lang="en-GB"/>
            <a:t>Working to improve </a:t>
          </a:r>
          <a:r>
            <a:rPr lang="en-GB" b="1"/>
            <a:t>population</a:t>
          </a:r>
          <a:r>
            <a:rPr lang="en-GB"/>
            <a:t> health </a:t>
          </a:r>
          <a:endParaRPr lang="en-US"/>
        </a:p>
      </dgm:t>
    </dgm:pt>
    <dgm:pt modelId="{5D3C492F-2E1C-4500-A294-D572D88D93B9}" type="parTrans" cxnId="{5B000D07-4FEC-474F-B72F-B0ED5E1C7721}">
      <dgm:prSet/>
      <dgm:spPr/>
      <dgm:t>
        <a:bodyPr/>
        <a:lstStyle/>
        <a:p>
          <a:endParaRPr lang="en-US"/>
        </a:p>
      </dgm:t>
    </dgm:pt>
    <dgm:pt modelId="{2F08402E-9D08-476B-AFF0-EDF5E77AAAD2}" type="sibTrans" cxnId="{5B000D07-4FEC-474F-B72F-B0ED5E1C7721}">
      <dgm:prSet/>
      <dgm:spPr/>
      <dgm:t>
        <a:bodyPr/>
        <a:lstStyle/>
        <a:p>
          <a:endParaRPr lang="en-US"/>
        </a:p>
      </dgm:t>
    </dgm:pt>
    <dgm:pt modelId="{8597994D-8B90-4847-A95B-C90DE5C6A4C8}">
      <dgm:prSet/>
      <dgm:spPr/>
      <dgm:t>
        <a:bodyPr/>
        <a:lstStyle/>
        <a:p>
          <a:r>
            <a:rPr lang="en-GB" dirty="0"/>
            <a:t>Considering the </a:t>
          </a:r>
          <a:r>
            <a:rPr lang="en-GB" b="1" dirty="0"/>
            <a:t>wider determinants </a:t>
          </a:r>
          <a:r>
            <a:rPr lang="en-GB" dirty="0"/>
            <a:t>of health </a:t>
          </a:r>
          <a:endParaRPr lang="en-US" dirty="0"/>
        </a:p>
      </dgm:t>
    </dgm:pt>
    <dgm:pt modelId="{D8F730A2-EB11-40A0-941A-090CD7342506}" type="parTrans" cxnId="{1DC78190-CCD0-4353-923E-B262F888CA09}">
      <dgm:prSet/>
      <dgm:spPr/>
      <dgm:t>
        <a:bodyPr/>
        <a:lstStyle/>
        <a:p>
          <a:endParaRPr lang="en-US"/>
        </a:p>
      </dgm:t>
    </dgm:pt>
    <dgm:pt modelId="{D18E03B9-5D79-4848-8C0C-C2EB86CE7C99}" type="sibTrans" cxnId="{1DC78190-CCD0-4353-923E-B262F888CA09}">
      <dgm:prSet/>
      <dgm:spPr/>
      <dgm:t>
        <a:bodyPr/>
        <a:lstStyle/>
        <a:p>
          <a:endParaRPr lang="en-US"/>
        </a:p>
      </dgm:t>
    </dgm:pt>
    <dgm:pt modelId="{9942C0FE-15C7-4CEA-82CB-A728F2DACBDF}">
      <dgm:prSet/>
      <dgm:spPr/>
      <dgm:t>
        <a:bodyPr/>
        <a:lstStyle/>
        <a:p>
          <a:r>
            <a:rPr lang="en-GB"/>
            <a:t>Experts in analysing </a:t>
          </a:r>
          <a:r>
            <a:rPr lang="en-GB" b="1"/>
            <a:t>evidence </a:t>
          </a:r>
          <a:r>
            <a:rPr lang="en-GB"/>
            <a:t>(data and research) and applying it </a:t>
          </a:r>
          <a:endParaRPr lang="en-US"/>
        </a:p>
      </dgm:t>
    </dgm:pt>
    <dgm:pt modelId="{6FF4A35D-DCB0-4CF2-96C0-E7C5C1940E92}" type="parTrans" cxnId="{B5AA15AE-F6A3-499D-B2B4-D34CEFF0026A}">
      <dgm:prSet/>
      <dgm:spPr/>
      <dgm:t>
        <a:bodyPr/>
        <a:lstStyle/>
        <a:p>
          <a:endParaRPr lang="en-US"/>
        </a:p>
      </dgm:t>
    </dgm:pt>
    <dgm:pt modelId="{E8795AB1-4154-4734-BE29-3167B76B815E}" type="sibTrans" cxnId="{B5AA15AE-F6A3-499D-B2B4-D34CEFF0026A}">
      <dgm:prSet/>
      <dgm:spPr/>
      <dgm:t>
        <a:bodyPr/>
        <a:lstStyle/>
        <a:p>
          <a:endParaRPr lang="en-US"/>
        </a:p>
      </dgm:t>
    </dgm:pt>
    <dgm:pt modelId="{26DA751C-AB21-4694-B968-3B7306BDC47E}">
      <dgm:prSet/>
      <dgm:spPr/>
      <dgm:t>
        <a:bodyPr/>
        <a:lstStyle/>
        <a:p>
          <a:r>
            <a:rPr lang="en-GB"/>
            <a:t>Focus on tackling </a:t>
          </a:r>
          <a:r>
            <a:rPr lang="en-GB" b="1"/>
            <a:t>health inequities</a:t>
          </a:r>
          <a:endParaRPr lang="en-US"/>
        </a:p>
      </dgm:t>
    </dgm:pt>
    <dgm:pt modelId="{B435738E-7D90-4B7D-AD1F-E5160B1B517B}" type="parTrans" cxnId="{AB9C5328-AE76-49C1-A680-500D60B7EFB5}">
      <dgm:prSet/>
      <dgm:spPr/>
      <dgm:t>
        <a:bodyPr/>
        <a:lstStyle/>
        <a:p>
          <a:endParaRPr lang="en-US"/>
        </a:p>
      </dgm:t>
    </dgm:pt>
    <dgm:pt modelId="{CE26EF28-1075-44A3-B9DA-49B66BC46C68}" type="sibTrans" cxnId="{AB9C5328-AE76-49C1-A680-500D60B7EFB5}">
      <dgm:prSet/>
      <dgm:spPr/>
      <dgm:t>
        <a:bodyPr/>
        <a:lstStyle/>
        <a:p>
          <a:endParaRPr lang="en-US"/>
        </a:p>
      </dgm:t>
    </dgm:pt>
    <dgm:pt modelId="{85F03B24-07A7-49AE-9119-D76618AF1D7B}" type="pres">
      <dgm:prSet presAssocID="{08A30558-EC3B-4275-A80F-02E7FE48A412}" presName="root" presStyleCnt="0">
        <dgm:presLayoutVars>
          <dgm:dir/>
          <dgm:resizeHandles val="exact"/>
        </dgm:presLayoutVars>
      </dgm:prSet>
      <dgm:spPr/>
    </dgm:pt>
    <dgm:pt modelId="{527E548C-4D56-4381-A6E2-718B8D4D809B}" type="pres">
      <dgm:prSet presAssocID="{A246BD43-C080-47F6-B42D-AA9455415027}" presName="compNode" presStyleCnt="0"/>
      <dgm:spPr/>
    </dgm:pt>
    <dgm:pt modelId="{33A47B31-D8C7-44B1-BBE3-2AD6005E3E86}" type="pres">
      <dgm:prSet presAssocID="{A246BD43-C080-47F6-B42D-AA9455415027}" presName="bgRect" presStyleLbl="bgShp" presStyleIdx="0" presStyleCnt="4"/>
      <dgm:spPr/>
    </dgm:pt>
    <dgm:pt modelId="{D2243E24-A82C-43E3-BEBA-1DB2E646CD78}" type="pres">
      <dgm:prSet presAssocID="{A246BD43-C080-47F6-B42D-AA945541502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680746AC-FA5E-46B5-97E9-0375E5E63E8D}" type="pres">
      <dgm:prSet presAssocID="{A246BD43-C080-47F6-B42D-AA9455415027}" presName="spaceRect" presStyleCnt="0"/>
      <dgm:spPr/>
    </dgm:pt>
    <dgm:pt modelId="{3157311D-E78D-4B34-BDFE-2D7667740364}" type="pres">
      <dgm:prSet presAssocID="{A246BD43-C080-47F6-B42D-AA9455415027}" presName="parTx" presStyleLbl="revTx" presStyleIdx="0" presStyleCnt="4">
        <dgm:presLayoutVars>
          <dgm:chMax val="0"/>
          <dgm:chPref val="0"/>
        </dgm:presLayoutVars>
      </dgm:prSet>
      <dgm:spPr/>
    </dgm:pt>
    <dgm:pt modelId="{F1867AD6-92D3-4E49-B4E4-936F9AEE4E22}" type="pres">
      <dgm:prSet presAssocID="{2F08402E-9D08-476B-AFF0-EDF5E77AAAD2}" presName="sibTrans" presStyleCnt="0"/>
      <dgm:spPr/>
    </dgm:pt>
    <dgm:pt modelId="{00BD79FE-A7FD-4E91-B382-416D72E2E3C5}" type="pres">
      <dgm:prSet presAssocID="{8597994D-8B90-4847-A95B-C90DE5C6A4C8}" presName="compNode" presStyleCnt="0"/>
      <dgm:spPr/>
    </dgm:pt>
    <dgm:pt modelId="{03CCBC0E-05B5-4940-81D2-711E5901DDB6}" type="pres">
      <dgm:prSet presAssocID="{8597994D-8B90-4847-A95B-C90DE5C6A4C8}" presName="bgRect" presStyleLbl="bgShp" presStyleIdx="1" presStyleCnt="4"/>
      <dgm:spPr/>
    </dgm:pt>
    <dgm:pt modelId="{58933FD1-85B8-44A3-8487-4B352BA9DADA}" type="pres">
      <dgm:prSet presAssocID="{8597994D-8B90-4847-A95B-C90DE5C6A4C8}"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ainbow with solid fill"/>
        </a:ext>
      </dgm:extLst>
    </dgm:pt>
    <dgm:pt modelId="{81EF0279-D3BC-4099-906A-454359B0A86F}" type="pres">
      <dgm:prSet presAssocID="{8597994D-8B90-4847-A95B-C90DE5C6A4C8}" presName="spaceRect" presStyleCnt="0"/>
      <dgm:spPr/>
    </dgm:pt>
    <dgm:pt modelId="{04294799-7055-49C6-ABA6-39B55522D8D8}" type="pres">
      <dgm:prSet presAssocID="{8597994D-8B90-4847-A95B-C90DE5C6A4C8}" presName="parTx" presStyleLbl="revTx" presStyleIdx="1" presStyleCnt="4">
        <dgm:presLayoutVars>
          <dgm:chMax val="0"/>
          <dgm:chPref val="0"/>
        </dgm:presLayoutVars>
      </dgm:prSet>
      <dgm:spPr/>
    </dgm:pt>
    <dgm:pt modelId="{9F7C8734-6D09-4124-AD52-945304E30146}" type="pres">
      <dgm:prSet presAssocID="{D18E03B9-5D79-4848-8C0C-C2EB86CE7C99}" presName="sibTrans" presStyleCnt="0"/>
      <dgm:spPr/>
    </dgm:pt>
    <dgm:pt modelId="{D7295615-9CE4-4D37-B822-8A245F344F20}" type="pres">
      <dgm:prSet presAssocID="{9942C0FE-15C7-4CEA-82CB-A728F2DACBDF}" presName="compNode" presStyleCnt="0"/>
      <dgm:spPr/>
    </dgm:pt>
    <dgm:pt modelId="{40F0B683-0623-4234-8F79-F53C0382A65D}" type="pres">
      <dgm:prSet presAssocID="{9942C0FE-15C7-4CEA-82CB-A728F2DACBDF}" presName="bgRect" presStyleLbl="bgShp" presStyleIdx="2" presStyleCnt="4"/>
      <dgm:spPr/>
    </dgm:pt>
    <dgm:pt modelId="{3DB869AE-3497-4F0A-9342-5CB0D0BD4305}" type="pres">
      <dgm:prSet presAssocID="{9942C0FE-15C7-4CEA-82CB-A728F2DACBD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search"/>
        </a:ext>
      </dgm:extLst>
    </dgm:pt>
    <dgm:pt modelId="{2942D31D-8E00-49A0-9E73-40213B1A389C}" type="pres">
      <dgm:prSet presAssocID="{9942C0FE-15C7-4CEA-82CB-A728F2DACBDF}" presName="spaceRect" presStyleCnt="0"/>
      <dgm:spPr/>
    </dgm:pt>
    <dgm:pt modelId="{9EB416C4-7D3E-416A-9636-5B3F9269B6D8}" type="pres">
      <dgm:prSet presAssocID="{9942C0FE-15C7-4CEA-82CB-A728F2DACBDF}" presName="parTx" presStyleLbl="revTx" presStyleIdx="2" presStyleCnt="4">
        <dgm:presLayoutVars>
          <dgm:chMax val="0"/>
          <dgm:chPref val="0"/>
        </dgm:presLayoutVars>
      </dgm:prSet>
      <dgm:spPr/>
    </dgm:pt>
    <dgm:pt modelId="{09DED07F-F172-42CF-91E8-D05322F38794}" type="pres">
      <dgm:prSet presAssocID="{E8795AB1-4154-4734-BE29-3167B76B815E}" presName="sibTrans" presStyleCnt="0"/>
      <dgm:spPr/>
    </dgm:pt>
    <dgm:pt modelId="{ED6FCF79-E9F5-4A1C-AC70-D2578EA15569}" type="pres">
      <dgm:prSet presAssocID="{26DA751C-AB21-4694-B968-3B7306BDC47E}" presName="compNode" presStyleCnt="0"/>
      <dgm:spPr/>
    </dgm:pt>
    <dgm:pt modelId="{AB60FC05-299D-426C-A716-625866AE7A54}" type="pres">
      <dgm:prSet presAssocID="{26DA751C-AB21-4694-B968-3B7306BDC47E}" presName="bgRect" presStyleLbl="bgShp" presStyleIdx="3" presStyleCnt="4"/>
      <dgm:spPr/>
    </dgm:pt>
    <dgm:pt modelId="{3BF86F21-82A8-462A-AD27-4182E87D88C7}" type="pres">
      <dgm:prSet presAssocID="{26DA751C-AB21-4694-B968-3B7306BDC47E}"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cales of justice with solid fill"/>
        </a:ext>
      </dgm:extLst>
    </dgm:pt>
    <dgm:pt modelId="{F6681392-B3BE-4E11-A349-7883139E91A3}" type="pres">
      <dgm:prSet presAssocID="{26DA751C-AB21-4694-B968-3B7306BDC47E}" presName="spaceRect" presStyleCnt="0"/>
      <dgm:spPr/>
    </dgm:pt>
    <dgm:pt modelId="{B5343B53-BD84-4A6D-971A-23C762D7555D}" type="pres">
      <dgm:prSet presAssocID="{26DA751C-AB21-4694-B968-3B7306BDC47E}" presName="parTx" presStyleLbl="revTx" presStyleIdx="3" presStyleCnt="4">
        <dgm:presLayoutVars>
          <dgm:chMax val="0"/>
          <dgm:chPref val="0"/>
        </dgm:presLayoutVars>
      </dgm:prSet>
      <dgm:spPr/>
    </dgm:pt>
  </dgm:ptLst>
  <dgm:cxnLst>
    <dgm:cxn modelId="{5B000D07-4FEC-474F-B72F-B0ED5E1C7721}" srcId="{08A30558-EC3B-4275-A80F-02E7FE48A412}" destId="{A246BD43-C080-47F6-B42D-AA9455415027}" srcOrd="0" destOrd="0" parTransId="{5D3C492F-2E1C-4500-A294-D572D88D93B9}" sibTransId="{2F08402E-9D08-476B-AFF0-EDF5E77AAAD2}"/>
    <dgm:cxn modelId="{AB9C5328-AE76-49C1-A680-500D60B7EFB5}" srcId="{08A30558-EC3B-4275-A80F-02E7FE48A412}" destId="{26DA751C-AB21-4694-B968-3B7306BDC47E}" srcOrd="3" destOrd="0" parTransId="{B435738E-7D90-4B7D-AD1F-E5160B1B517B}" sibTransId="{CE26EF28-1075-44A3-B9DA-49B66BC46C68}"/>
    <dgm:cxn modelId="{15F81645-77D4-4D28-B99D-5DDCFF4044C7}" type="presOf" srcId="{8597994D-8B90-4847-A95B-C90DE5C6A4C8}" destId="{04294799-7055-49C6-ABA6-39B55522D8D8}" srcOrd="0" destOrd="0" presId="urn:microsoft.com/office/officeart/2018/2/layout/IconVerticalSolidList"/>
    <dgm:cxn modelId="{4C0EA98B-562A-4A79-8D45-4490497C6615}" type="presOf" srcId="{A246BD43-C080-47F6-B42D-AA9455415027}" destId="{3157311D-E78D-4B34-BDFE-2D7667740364}" srcOrd="0" destOrd="0" presId="urn:microsoft.com/office/officeart/2018/2/layout/IconVerticalSolidList"/>
    <dgm:cxn modelId="{1DC78190-CCD0-4353-923E-B262F888CA09}" srcId="{08A30558-EC3B-4275-A80F-02E7FE48A412}" destId="{8597994D-8B90-4847-A95B-C90DE5C6A4C8}" srcOrd="1" destOrd="0" parTransId="{D8F730A2-EB11-40A0-941A-090CD7342506}" sibTransId="{D18E03B9-5D79-4848-8C0C-C2EB86CE7C99}"/>
    <dgm:cxn modelId="{2654D897-8461-44E0-92A4-2AF1A51741DF}" type="presOf" srcId="{26DA751C-AB21-4694-B968-3B7306BDC47E}" destId="{B5343B53-BD84-4A6D-971A-23C762D7555D}" srcOrd="0" destOrd="0" presId="urn:microsoft.com/office/officeart/2018/2/layout/IconVerticalSolidList"/>
    <dgm:cxn modelId="{6163A39D-1A11-4EE8-A492-5A44CE907158}" type="presOf" srcId="{08A30558-EC3B-4275-A80F-02E7FE48A412}" destId="{85F03B24-07A7-49AE-9119-D76618AF1D7B}" srcOrd="0" destOrd="0" presId="urn:microsoft.com/office/officeart/2018/2/layout/IconVerticalSolidList"/>
    <dgm:cxn modelId="{B5AA15AE-F6A3-499D-B2B4-D34CEFF0026A}" srcId="{08A30558-EC3B-4275-A80F-02E7FE48A412}" destId="{9942C0FE-15C7-4CEA-82CB-A728F2DACBDF}" srcOrd="2" destOrd="0" parTransId="{6FF4A35D-DCB0-4CF2-96C0-E7C5C1940E92}" sibTransId="{E8795AB1-4154-4734-BE29-3167B76B815E}"/>
    <dgm:cxn modelId="{50A508E9-4E4C-4EF5-9012-4BD42D4DEBCE}" type="presOf" srcId="{9942C0FE-15C7-4CEA-82CB-A728F2DACBDF}" destId="{9EB416C4-7D3E-416A-9636-5B3F9269B6D8}" srcOrd="0" destOrd="0" presId="urn:microsoft.com/office/officeart/2018/2/layout/IconVerticalSolidList"/>
    <dgm:cxn modelId="{A29D4DC6-B726-4FC1-A499-F4504C03F6E8}" type="presParOf" srcId="{85F03B24-07A7-49AE-9119-D76618AF1D7B}" destId="{527E548C-4D56-4381-A6E2-718B8D4D809B}" srcOrd="0" destOrd="0" presId="urn:microsoft.com/office/officeart/2018/2/layout/IconVerticalSolidList"/>
    <dgm:cxn modelId="{D73C00A3-778C-43C9-9ABA-DBD32BF94498}" type="presParOf" srcId="{527E548C-4D56-4381-A6E2-718B8D4D809B}" destId="{33A47B31-D8C7-44B1-BBE3-2AD6005E3E86}" srcOrd="0" destOrd="0" presId="urn:microsoft.com/office/officeart/2018/2/layout/IconVerticalSolidList"/>
    <dgm:cxn modelId="{12832EAD-223C-499C-ABF4-B6F9F5ECC8C8}" type="presParOf" srcId="{527E548C-4D56-4381-A6E2-718B8D4D809B}" destId="{D2243E24-A82C-43E3-BEBA-1DB2E646CD78}" srcOrd="1" destOrd="0" presId="urn:microsoft.com/office/officeart/2018/2/layout/IconVerticalSolidList"/>
    <dgm:cxn modelId="{9300F3F2-3601-4051-AE50-A334418A3D46}" type="presParOf" srcId="{527E548C-4D56-4381-A6E2-718B8D4D809B}" destId="{680746AC-FA5E-46B5-97E9-0375E5E63E8D}" srcOrd="2" destOrd="0" presId="urn:microsoft.com/office/officeart/2018/2/layout/IconVerticalSolidList"/>
    <dgm:cxn modelId="{2C4EAE75-F63F-4A9A-9D5F-DEF61C1EBC49}" type="presParOf" srcId="{527E548C-4D56-4381-A6E2-718B8D4D809B}" destId="{3157311D-E78D-4B34-BDFE-2D7667740364}" srcOrd="3" destOrd="0" presId="urn:microsoft.com/office/officeart/2018/2/layout/IconVerticalSolidList"/>
    <dgm:cxn modelId="{033BCA8F-3FAE-4BA0-865B-59E1A9831198}" type="presParOf" srcId="{85F03B24-07A7-49AE-9119-D76618AF1D7B}" destId="{F1867AD6-92D3-4E49-B4E4-936F9AEE4E22}" srcOrd="1" destOrd="0" presId="urn:microsoft.com/office/officeart/2018/2/layout/IconVerticalSolidList"/>
    <dgm:cxn modelId="{4C4DCEE0-C011-44FC-9FB5-6CAC19B74F8D}" type="presParOf" srcId="{85F03B24-07A7-49AE-9119-D76618AF1D7B}" destId="{00BD79FE-A7FD-4E91-B382-416D72E2E3C5}" srcOrd="2" destOrd="0" presId="urn:microsoft.com/office/officeart/2018/2/layout/IconVerticalSolidList"/>
    <dgm:cxn modelId="{57F2DD30-FF55-4468-8385-574A0631EE49}" type="presParOf" srcId="{00BD79FE-A7FD-4E91-B382-416D72E2E3C5}" destId="{03CCBC0E-05B5-4940-81D2-711E5901DDB6}" srcOrd="0" destOrd="0" presId="urn:microsoft.com/office/officeart/2018/2/layout/IconVerticalSolidList"/>
    <dgm:cxn modelId="{F464D7AF-C918-427F-B993-960C3909DFC1}" type="presParOf" srcId="{00BD79FE-A7FD-4E91-B382-416D72E2E3C5}" destId="{58933FD1-85B8-44A3-8487-4B352BA9DADA}" srcOrd="1" destOrd="0" presId="urn:microsoft.com/office/officeart/2018/2/layout/IconVerticalSolidList"/>
    <dgm:cxn modelId="{D77ACDE3-FC75-42B5-8CB6-6128A03A2508}" type="presParOf" srcId="{00BD79FE-A7FD-4E91-B382-416D72E2E3C5}" destId="{81EF0279-D3BC-4099-906A-454359B0A86F}" srcOrd="2" destOrd="0" presId="urn:microsoft.com/office/officeart/2018/2/layout/IconVerticalSolidList"/>
    <dgm:cxn modelId="{0F46CD1F-63A8-4D93-80BC-6B8D9EF14515}" type="presParOf" srcId="{00BD79FE-A7FD-4E91-B382-416D72E2E3C5}" destId="{04294799-7055-49C6-ABA6-39B55522D8D8}" srcOrd="3" destOrd="0" presId="urn:microsoft.com/office/officeart/2018/2/layout/IconVerticalSolidList"/>
    <dgm:cxn modelId="{C3372966-F9C2-4D8D-88A9-943C4CA9EF79}" type="presParOf" srcId="{85F03B24-07A7-49AE-9119-D76618AF1D7B}" destId="{9F7C8734-6D09-4124-AD52-945304E30146}" srcOrd="3" destOrd="0" presId="urn:microsoft.com/office/officeart/2018/2/layout/IconVerticalSolidList"/>
    <dgm:cxn modelId="{22B25FEF-F45A-4D39-B734-32EFE9D69AB9}" type="presParOf" srcId="{85F03B24-07A7-49AE-9119-D76618AF1D7B}" destId="{D7295615-9CE4-4D37-B822-8A245F344F20}" srcOrd="4" destOrd="0" presId="urn:microsoft.com/office/officeart/2018/2/layout/IconVerticalSolidList"/>
    <dgm:cxn modelId="{E14D4E24-86E9-41DC-9098-5AD31D9BE159}" type="presParOf" srcId="{D7295615-9CE4-4D37-B822-8A245F344F20}" destId="{40F0B683-0623-4234-8F79-F53C0382A65D}" srcOrd="0" destOrd="0" presId="urn:microsoft.com/office/officeart/2018/2/layout/IconVerticalSolidList"/>
    <dgm:cxn modelId="{DF6861AB-109D-49C1-B12C-0F718A6951AC}" type="presParOf" srcId="{D7295615-9CE4-4D37-B822-8A245F344F20}" destId="{3DB869AE-3497-4F0A-9342-5CB0D0BD4305}" srcOrd="1" destOrd="0" presId="urn:microsoft.com/office/officeart/2018/2/layout/IconVerticalSolidList"/>
    <dgm:cxn modelId="{9D75FB0F-9C35-4FF9-8201-EED60F84343E}" type="presParOf" srcId="{D7295615-9CE4-4D37-B822-8A245F344F20}" destId="{2942D31D-8E00-49A0-9E73-40213B1A389C}" srcOrd="2" destOrd="0" presId="urn:microsoft.com/office/officeart/2018/2/layout/IconVerticalSolidList"/>
    <dgm:cxn modelId="{D6D552A8-CA3C-4570-85D6-2901399DF4AC}" type="presParOf" srcId="{D7295615-9CE4-4D37-B822-8A245F344F20}" destId="{9EB416C4-7D3E-416A-9636-5B3F9269B6D8}" srcOrd="3" destOrd="0" presId="urn:microsoft.com/office/officeart/2018/2/layout/IconVerticalSolidList"/>
    <dgm:cxn modelId="{3DCCC521-D14B-46D9-BE1C-4A6A3E6EED15}" type="presParOf" srcId="{85F03B24-07A7-49AE-9119-D76618AF1D7B}" destId="{09DED07F-F172-42CF-91E8-D05322F38794}" srcOrd="5" destOrd="0" presId="urn:microsoft.com/office/officeart/2018/2/layout/IconVerticalSolidList"/>
    <dgm:cxn modelId="{59E24289-57C4-4D17-BD40-DB08777269EE}" type="presParOf" srcId="{85F03B24-07A7-49AE-9119-D76618AF1D7B}" destId="{ED6FCF79-E9F5-4A1C-AC70-D2578EA15569}" srcOrd="6" destOrd="0" presId="urn:microsoft.com/office/officeart/2018/2/layout/IconVerticalSolidList"/>
    <dgm:cxn modelId="{7214A46A-7B0D-439C-8730-F00736DC8206}" type="presParOf" srcId="{ED6FCF79-E9F5-4A1C-AC70-D2578EA15569}" destId="{AB60FC05-299D-426C-A716-625866AE7A54}" srcOrd="0" destOrd="0" presId="urn:microsoft.com/office/officeart/2018/2/layout/IconVerticalSolidList"/>
    <dgm:cxn modelId="{3070C85B-563A-413E-AFF2-25D3B520EEDB}" type="presParOf" srcId="{ED6FCF79-E9F5-4A1C-AC70-D2578EA15569}" destId="{3BF86F21-82A8-462A-AD27-4182E87D88C7}" srcOrd="1" destOrd="0" presId="urn:microsoft.com/office/officeart/2018/2/layout/IconVerticalSolidList"/>
    <dgm:cxn modelId="{BEE3E22C-B6F1-4B63-94AD-E4F1C54D742E}" type="presParOf" srcId="{ED6FCF79-E9F5-4A1C-AC70-D2578EA15569}" destId="{F6681392-B3BE-4E11-A349-7883139E91A3}" srcOrd="2" destOrd="0" presId="urn:microsoft.com/office/officeart/2018/2/layout/IconVerticalSolidList"/>
    <dgm:cxn modelId="{A3A82C5F-3F75-47AE-846E-29977EF33F3A}" type="presParOf" srcId="{ED6FCF79-E9F5-4A1C-AC70-D2578EA15569}" destId="{B5343B53-BD84-4A6D-971A-23C762D7555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47B31-D8C7-44B1-BBE3-2AD6005E3E86}">
      <dsp:nvSpPr>
        <dsp:cNvPr id="0" name=""/>
        <dsp:cNvSpPr/>
      </dsp:nvSpPr>
      <dsp:spPr>
        <a:xfrm>
          <a:off x="0" y="2215"/>
          <a:ext cx="6651253" cy="11230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243E24-A82C-43E3-BEBA-1DB2E646CD78}">
      <dsp:nvSpPr>
        <dsp:cNvPr id="0" name=""/>
        <dsp:cNvSpPr/>
      </dsp:nvSpPr>
      <dsp:spPr>
        <a:xfrm>
          <a:off x="339712" y="254894"/>
          <a:ext cx="617659" cy="6176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57311D-E78D-4B34-BDFE-2D7667740364}">
      <dsp:nvSpPr>
        <dsp:cNvPr id="0" name=""/>
        <dsp:cNvSpPr/>
      </dsp:nvSpPr>
      <dsp:spPr>
        <a:xfrm>
          <a:off x="1297085" y="2215"/>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77900">
            <a:lnSpc>
              <a:spcPct val="90000"/>
            </a:lnSpc>
            <a:spcBef>
              <a:spcPct val="0"/>
            </a:spcBef>
            <a:spcAft>
              <a:spcPct val="35000"/>
            </a:spcAft>
            <a:buNone/>
          </a:pPr>
          <a:r>
            <a:rPr lang="en-GB" sz="2200" kern="1200"/>
            <a:t>Working to improve </a:t>
          </a:r>
          <a:r>
            <a:rPr lang="en-GB" sz="2200" b="1" kern="1200"/>
            <a:t>population</a:t>
          </a:r>
          <a:r>
            <a:rPr lang="en-GB" sz="2200" kern="1200"/>
            <a:t> health </a:t>
          </a:r>
          <a:endParaRPr lang="en-US" sz="2200" kern="1200"/>
        </a:p>
      </dsp:txBody>
      <dsp:txXfrm>
        <a:off x="1297085" y="2215"/>
        <a:ext cx="5354167" cy="1123017"/>
      </dsp:txXfrm>
    </dsp:sp>
    <dsp:sp modelId="{03CCBC0E-05B5-4940-81D2-711E5901DDB6}">
      <dsp:nvSpPr>
        <dsp:cNvPr id="0" name=""/>
        <dsp:cNvSpPr/>
      </dsp:nvSpPr>
      <dsp:spPr>
        <a:xfrm>
          <a:off x="0" y="1405987"/>
          <a:ext cx="6651253" cy="11230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933FD1-85B8-44A3-8487-4B352BA9DADA}">
      <dsp:nvSpPr>
        <dsp:cNvPr id="0" name=""/>
        <dsp:cNvSpPr/>
      </dsp:nvSpPr>
      <dsp:spPr>
        <a:xfrm>
          <a:off x="339712" y="1658666"/>
          <a:ext cx="617659" cy="61765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294799-7055-49C6-ABA6-39B55522D8D8}">
      <dsp:nvSpPr>
        <dsp:cNvPr id="0" name=""/>
        <dsp:cNvSpPr/>
      </dsp:nvSpPr>
      <dsp:spPr>
        <a:xfrm>
          <a:off x="1297085" y="1405987"/>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77900">
            <a:lnSpc>
              <a:spcPct val="90000"/>
            </a:lnSpc>
            <a:spcBef>
              <a:spcPct val="0"/>
            </a:spcBef>
            <a:spcAft>
              <a:spcPct val="35000"/>
            </a:spcAft>
            <a:buNone/>
          </a:pPr>
          <a:r>
            <a:rPr lang="en-GB" sz="2200" kern="1200" dirty="0"/>
            <a:t>Considering the </a:t>
          </a:r>
          <a:r>
            <a:rPr lang="en-GB" sz="2200" b="1" kern="1200" dirty="0"/>
            <a:t>wider determinants </a:t>
          </a:r>
          <a:r>
            <a:rPr lang="en-GB" sz="2200" kern="1200" dirty="0"/>
            <a:t>of health </a:t>
          </a:r>
          <a:endParaRPr lang="en-US" sz="2200" kern="1200" dirty="0"/>
        </a:p>
      </dsp:txBody>
      <dsp:txXfrm>
        <a:off x="1297085" y="1405987"/>
        <a:ext cx="5354167" cy="1123017"/>
      </dsp:txXfrm>
    </dsp:sp>
    <dsp:sp modelId="{40F0B683-0623-4234-8F79-F53C0382A65D}">
      <dsp:nvSpPr>
        <dsp:cNvPr id="0" name=""/>
        <dsp:cNvSpPr/>
      </dsp:nvSpPr>
      <dsp:spPr>
        <a:xfrm>
          <a:off x="0" y="2809759"/>
          <a:ext cx="6651253" cy="11230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B869AE-3497-4F0A-9342-5CB0D0BD4305}">
      <dsp:nvSpPr>
        <dsp:cNvPr id="0" name=""/>
        <dsp:cNvSpPr/>
      </dsp:nvSpPr>
      <dsp:spPr>
        <a:xfrm>
          <a:off x="339712" y="3062438"/>
          <a:ext cx="617659" cy="6176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B416C4-7D3E-416A-9636-5B3F9269B6D8}">
      <dsp:nvSpPr>
        <dsp:cNvPr id="0" name=""/>
        <dsp:cNvSpPr/>
      </dsp:nvSpPr>
      <dsp:spPr>
        <a:xfrm>
          <a:off x="1297085" y="2809759"/>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77900">
            <a:lnSpc>
              <a:spcPct val="90000"/>
            </a:lnSpc>
            <a:spcBef>
              <a:spcPct val="0"/>
            </a:spcBef>
            <a:spcAft>
              <a:spcPct val="35000"/>
            </a:spcAft>
            <a:buNone/>
          </a:pPr>
          <a:r>
            <a:rPr lang="en-GB" sz="2200" kern="1200"/>
            <a:t>Experts in analysing </a:t>
          </a:r>
          <a:r>
            <a:rPr lang="en-GB" sz="2200" b="1" kern="1200"/>
            <a:t>evidence </a:t>
          </a:r>
          <a:r>
            <a:rPr lang="en-GB" sz="2200" kern="1200"/>
            <a:t>(data and research) and applying it </a:t>
          </a:r>
          <a:endParaRPr lang="en-US" sz="2200" kern="1200"/>
        </a:p>
      </dsp:txBody>
      <dsp:txXfrm>
        <a:off x="1297085" y="2809759"/>
        <a:ext cx="5354167" cy="1123017"/>
      </dsp:txXfrm>
    </dsp:sp>
    <dsp:sp modelId="{AB60FC05-299D-426C-A716-625866AE7A54}">
      <dsp:nvSpPr>
        <dsp:cNvPr id="0" name=""/>
        <dsp:cNvSpPr/>
      </dsp:nvSpPr>
      <dsp:spPr>
        <a:xfrm>
          <a:off x="0" y="4213530"/>
          <a:ext cx="6651253" cy="112301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F86F21-82A8-462A-AD27-4182E87D88C7}">
      <dsp:nvSpPr>
        <dsp:cNvPr id="0" name=""/>
        <dsp:cNvSpPr/>
      </dsp:nvSpPr>
      <dsp:spPr>
        <a:xfrm>
          <a:off x="339712" y="4466209"/>
          <a:ext cx="617659" cy="61765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343B53-BD84-4A6D-971A-23C762D7555D}">
      <dsp:nvSpPr>
        <dsp:cNvPr id="0" name=""/>
        <dsp:cNvSpPr/>
      </dsp:nvSpPr>
      <dsp:spPr>
        <a:xfrm>
          <a:off x="1297085" y="4213530"/>
          <a:ext cx="5354167" cy="1123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53" tIns="118853" rIns="118853" bIns="118853" numCol="1" spcCol="1270" anchor="ctr" anchorCtr="0">
          <a:noAutofit/>
        </a:bodyPr>
        <a:lstStyle/>
        <a:p>
          <a:pPr marL="0" lvl="0" indent="0" algn="l" defTabSz="977900">
            <a:lnSpc>
              <a:spcPct val="90000"/>
            </a:lnSpc>
            <a:spcBef>
              <a:spcPct val="0"/>
            </a:spcBef>
            <a:spcAft>
              <a:spcPct val="35000"/>
            </a:spcAft>
            <a:buNone/>
          </a:pPr>
          <a:r>
            <a:rPr lang="en-GB" sz="2200" kern="1200"/>
            <a:t>Focus on tackling </a:t>
          </a:r>
          <a:r>
            <a:rPr lang="en-GB" sz="2200" b="1" kern="1200"/>
            <a:t>health inequities</a:t>
          </a:r>
          <a:endParaRPr lang="en-US" sz="2200" kern="1200"/>
        </a:p>
      </dsp:txBody>
      <dsp:txXfrm>
        <a:off x="1297085" y="4213530"/>
        <a:ext cx="5354167" cy="112301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B01DD-A1A8-43A4-A2AA-D919DB01055F}" type="datetimeFigureOut">
              <a:rPr lang="en-GB" smtClean="0"/>
              <a:t>13/08/2025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C02135-6663-47D9-852A-F2CC6A72E30E}" type="slidenum">
              <a:rPr lang="en-GB" smtClean="0"/>
              <a:t>‹#›</a:t>
            </a:fld>
            <a:endParaRPr lang="en-GB"/>
          </a:p>
        </p:txBody>
      </p:sp>
    </p:spTree>
    <p:extLst>
      <p:ext uri="{BB962C8B-B14F-4D97-AF65-F5344CB8AC3E}">
        <p14:creationId xmlns:p14="http://schemas.microsoft.com/office/powerpoint/2010/main" val="9405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model on the slide, is the diagram that is typically used to describe what influences health. You can see in the centre individual, unchangeable factors e.g. age, sex, genetics, then outside of that is individual lifestyle factors, so this may be physical activity, diet, smoking. IN the yellow you can see social and community networks, now the social network someone has is known to influence health in many ways, from dictating the culture, health behaviours and social norms to providing the social support,. Then you get onto the wider living and working conditions before you reach the general socio-economic and cultural conditions, for example, a national or global recession will impact the health of an individual. </a:t>
            </a:r>
          </a:p>
          <a:p>
            <a:endParaRPr lang="en-GB" dirty="0"/>
          </a:p>
          <a:p>
            <a:r>
              <a:rPr lang="en-GB" dirty="0"/>
              <a:t>Public health considers all these influences on health and aims to improve the health of population groups by taking action on all these wider determinants. So it is very broad!</a:t>
            </a:r>
          </a:p>
          <a:p>
            <a:endParaRPr lang="en-GB" dirty="0"/>
          </a:p>
        </p:txBody>
      </p:sp>
      <p:sp>
        <p:nvSpPr>
          <p:cNvPr id="4" name="Slide Number Placeholder 3"/>
          <p:cNvSpPr>
            <a:spLocks noGrp="1"/>
          </p:cNvSpPr>
          <p:nvPr>
            <p:ph type="sldNum" sz="quarter" idx="5"/>
          </p:nvPr>
        </p:nvSpPr>
        <p:spPr/>
        <p:txBody>
          <a:bodyPr/>
          <a:lstStyle/>
          <a:p>
            <a:fld id="{1EC02135-6663-47D9-852A-F2CC6A72E30E}" type="slidenum">
              <a:rPr lang="en-GB" smtClean="0"/>
              <a:t>4</a:t>
            </a:fld>
            <a:endParaRPr lang="en-GB"/>
          </a:p>
        </p:txBody>
      </p:sp>
    </p:spTree>
    <p:extLst>
      <p:ext uri="{BB962C8B-B14F-4D97-AF65-F5344CB8AC3E}">
        <p14:creationId xmlns:p14="http://schemas.microsoft.com/office/powerpoint/2010/main" val="213276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effectLst/>
                <a:latin typeface="kepler-std"/>
              </a:rPr>
              <a:t>The science of public health is Therefore, like in clinical medicine, when acting to improve population health, interventions should be based on evidence. When considering how to improve the health of your local population, it is therefore important to review all the evidence and data available on what is the health needs of the population, what is influencing the health of the population and what the effective interventions are for improving population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effectLst/>
              <a:latin typeface="kepler-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effectLst/>
                <a:latin typeface="kepler-std"/>
              </a:rPr>
              <a:t>In public health, you are often responsible for the commissioning of services and interventions, and in a situation of limited funds, you have to also consider costs/benefits of any interventions and undertake prioritisation and rationalisation exercises, considering what you fund and whether you do it for the whole population or a certain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effectLst/>
              <a:latin typeface="kepler-st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effectLst/>
                <a:latin typeface="kepler-std"/>
              </a:rPr>
              <a:t>The art of public health, is doing this when the exact evidence is not available, which is often the case, as the impact of public health interventions is often very difficult to measure, unlike medical interventions where you examine if a drug has treated </a:t>
            </a:r>
            <a:r>
              <a:rPr lang="en-GB" b="0" i="0" dirty="0" err="1">
                <a:effectLst/>
                <a:latin typeface="kepler-std"/>
              </a:rPr>
              <a:t>someones</a:t>
            </a:r>
            <a:r>
              <a:rPr lang="en-GB" b="0" i="0" dirty="0">
                <a:effectLst/>
                <a:latin typeface="kepler-std"/>
              </a:rPr>
              <a:t> disease, public health </a:t>
            </a:r>
            <a:r>
              <a:rPr lang="en-GB" b="0" i="0" dirty="0" err="1">
                <a:effectLst/>
                <a:latin typeface="kepler-std"/>
              </a:rPr>
              <a:t>intereventions</a:t>
            </a:r>
            <a:r>
              <a:rPr lang="en-GB" b="0" i="0" dirty="0">
                <a:effectLst/>
                <a:latin typeface="kepler-std"/>
              </a:rPr>
              <a:t> for example creating a green space, may not have measurable health outcomes for many years to come e.g. reduction in metabolic disease due to reduced air pollution and increased physical activity. </a:t>
            </a:r>
            <a:endParaRPr lang="en-GB" dirty="0"/>
          </a:p>
          <a:p>
            <a:endParaRPr lang="en-GB" dirty="0"/>
          </a:p>
        </p:txBody>
      </p:sp>
      <p:sp>
        <p:nvSpPr>
          <p:cNvPr id="4" name="Slide Number Placeholder 3"/>
          <p:cNvSpPr>
            <a:spLocks noGrp="1"/>
          </p:cNvSpPr>
          <p:nvPr>
            <p:ph type="sldNum" sz="quarter" idx="5"/>
          </p:nvPr>
        </p:nvSpPr>
        <p:spPr/>
        <p:txBody>
          <a:bodyPr/>
          <a:lstStyle/>
          <a:p>
            <a:fld id="{1EC02135-6663-47D9-852A-F2CC6A72E30E}" type="slidenum">
              <a:rPr lang="en-GB" smtClean="0"/>
              <a:t>5</a:t>
            </a:fld>
            <a:endParaRPr lang="en-GB"/>
          </a:p>
        </p:txBody>
      </p:sp>
    </p:spTree>
    <p:extLst>
      <p:ext uri="{BB962C8B-B14F-4D97-AF65-F5344CB8AC3E}">
        <p14:creationId xmlns:p14="http://schemas.microsoft.com/office/powerpoint/2010/main" val="1847600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final important aspect of public health I am going to introduce you to, is the concept of health inequities. Health inequities are unfair variations in health that are systemically produced,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ie</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not the responsibility of the individual but due to the society in which they live. These variations in health can be due to any of the wider determinants of health I discussed earlier, with individuals having differing susceptibilities, environmental exposures, health behaviours, work/living environments and access to healthcare. One of the key aims of public health is not only to improve whole population health through ill health prevention and high-quality healthcare provision, but to tackle unfair differences in health outcomes between different groups of the population. Groups that often have worse outcomes, are those who are most deprived, migrant populations, ethnic minorities, individuals with special educational needs and so 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image on the screen shows that while giving every the same bike is often cheapest and enables the majority to cycle, it does not maximise the potential for all. The individual in the wheelchair cannot cycle at all, and the tall individual and small individual can cycle, but not to the best of their ability as the bike is not the right size. In the underneath image, it recognises to get the best out of everyone, we need to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ficeTackling</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health inequalities, often requires greater resource being given to those who suffer them. For example in the picture on the slide, if we give everyone the same, the shortest person cannot see the football match, whereas, if we give proportionate resource to need, then we can tackle the unfair difference.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Often with resource allocation decisions, public health specialists have to balance equity and efficiency. It is frequently more efficient, providing the greatest benefit to the whole population within limited resources, to improve the health and healthcare services for easy to access populations e.g. through national campaigns. However, such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descions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tend to widen health inequalities, with certain population groups for example ethnic minorities, or those who are most deprived continuing to have very low engagement with health services and therefore worse outcomes.  Public health specialist are expert in identifying and addressing health inequalities while also balancing out efficiency and equity. </a:t>
            </a:r>
          </a:p>
          <a:p>
            <a:endParaRPr lang="en-GB" dirty="0"/>
          </a:p>
        </p:txBody>
      </p:sp>
      <p:sp>
        <p:nvSpPr>
          <p:cNvPr id="4" name="Slide Number Placeholder 3"/>
          <p:cNvSpPr>
            <a:spLocks noGrp="1"/>
          </p:cNvSpPr>
          <p:nvPr>
            <p:ph type="sldNum" sz="quarter" idx="5"/>
          </p:nvPr>
        </p:nvSpPr>
        <p:spPr/>
        <p:txBody>
          <a:bodyPr/>
          <a:lstStyle/>
          <a:p>
            <a:fld id="{1EC02135-6663-47D9-852A-F2CC6A72E30E}" type="slidenum">
              <a:rPr lang="en-GB" smtClean="0"/>
              <a:t>6</a:t>
            </a:fld>
            <a:endParaRPr lang="en-GB"/>
          </a:p>
        </p:txBody>
      </p:sp>
    </p:spTree>
    <p:extLst>
      <p:ext uri="{BB962C8B-B14F-4D97-AF65-F5344CB8AC3E}">
        <p14:creationId xmlns:p14="http://schemas.microsoft.com/office/powerpoint/2010/main" val="4131036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C02135-6663-47D9-852A-F2CC6A72E30E}" type="slidenum">
              <a:rPr lang="en-GB" smtClean="0"/>
              <a:t>8</a:t>
            </a:fld>
            <a:endParaRPr lang="en-GB"/>
          </a:p>
        </p:txBody>
      </p:sp>
    </p:spTree>
    <p:extLst>
      <p:ext uri="{BB962C8B-B14F-4D97-AF65-F5344CB8AC3E}">
        <p14:creationId xmlns:p14="http://schemas.microsoft.com/office/powerpoint/2010/main" val="367949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38B27-B114-9C18-0D53-262672B24B8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E58D5B0-556A-2620-B731-CB00957E2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CE8BCAC-7E5E-4C03-E607-46FA03E6E8AA}"/>
              </a:ext>
            </a:extLst>
          </p:cNvPr>
          <p:cNvSpPr>
            <a:spLocks noGrp="1"/>
          </p:cNvSpPr>
          <p:nvPr>
            <p:ph type="dt" sz="half" idx="10"/>
          </p:nvPr>
        </p:nvSpPr>
        <p:spPr/>
        <p:txBody>
          <a:bodyPr/>
          <a:lstStyle/>
          <a:p>
            <a:fld id="{DDF17A24-FDAB-4654-B38C-11169A943834}" type="datetimeFigureOut">
              <a:rPr lang="en-GB" smtClean="0"/>
              <a:t>13/08/2025</a:t>
            </a:fld>
            <a:endParaRPr lang="en-GB"/>
          </a:p>
        </p:txBody>
      </p:sp>
      <p:sp>
        <p:nvSpPr>
          <p:cNvPr id="5" name="Footer Placeholder 4">
            <a:extLst>
              <a:ext uri="{FF2B5EF4-FFF2-40B4-BE49-F238E27FC236}">
                <a16:creationId xmlns:a16="http://schemas.microsoft.com/office/drawing/2014/main" id="{934EF13D-A9E7-D949-7031-7680E55DF0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9676A5-0822-8427-91FC-12143CF88B13}"/>
              </a:ext>
            </a:extLst>
          </p:cNvPr>
          <p:cNvSpPr>
            <a:spLocks noGrp="1"/>
          </p:cNvSpPr>
          <p:nvPr>
            <p:ph type="sldNum" sz="quarter" idx="12"/>
          </p:nvPr>
        </p:nvSpPr>
        <p:spPr/>
        <p:txBody>
          <a:bodyPr/>
          <a:lstStyle/>
          <a:p>
            <a:fld id="{2139FF23-3638-4D4E-AB02-7262500C355E}" type="slidenum">
              <a:rPr lang="en-GB" smtClean="0"/>
              <a:t>‹#›</a:t>
            </a:fld>
            <a:endParaRPr lang="en-GB"/>
          </a:p>
        </p:txBody>
      </p:sp>
    </p:spTree>
    <p:extLst>
      <p:ext uri="{BB962C8B-B14F-4D97-AF65-F5344CB8AC3E}">
        <p14:creationId xmlns:p14="http://schemas.microsoft.com/office/powerpoint/2010/main" val="1176814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58D6-8774-1E11-ABF4-F5C3672A0DA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84BF191-D892-A783-AEB1-D4CC752FEEF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58AB0A-B89C-9474-9C99-A88C32E33F89}"/>
              </a:ext>
            </a:extLst>
          </p:cNvPr>
          <p:cNvSpPr>
            <a:spLocks noGrp="1"/>
          </p:cNvSpPr>
          <p:nvPr>
            <p:ph type="dt" sz="half" idx="10"/>
          </p:nvPr>
        </p:nvSpPr>
        <p:spPr/>
        <p:txBody>
          <a:bodyPr/>
          <a:lstStyle/>
          <a:p>
            <a:fld id="{DDF17A24-FDAB-4654-B38C-11169A943834}" type="datetimeFigureOut">
              <a:rPr lang="en-GB" smtClean="0"/>
              <a:t>13/08/2025</a:t>
            </a:fld>
            <a:endParaRPr lang="en-GB"/>
          </a:p>
        </p:txBody>
      </p:sp>
      <p:sp>
        <p:nvSpPr>
          <p:cNvPr id="5" name="Footer Placeholder 4">
            <a:extLst>
              <a:ext uri="{FF2B5EF4-FFF2-40B4-BE49-F238E27FC236}">
                <a16:creationId xmlns:a16="http://schemas.microsoft.com/office/drawing/2014/main" id="{ECC31E97-1DF6-075A-D7AC-3A9FF67840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CC2955-A63F-0396-A0A2-2F6CD29B71D5}"/>
              </a:ext>
            </a:extLst>
          </p:cNvPr>
          <p:cNvSpPr>
            <a:spLocks noGrp="1"/>
          </p:cNvSpPr>
          <p:nvPr>
            <p:ph type="sldNum" sz="quarter" idx="12"/>
          </p:nvPr>
        </p:nvSpPr>
        <p:spPr/>
        <p:txBody>
          <a:bodyPr/>
          <a:lstStyle/>
          <a:p>
            <a:fld id="{2139FF23-3638-4D4E-AB02-7262500C355E}" type="slidenum">
              <a:rPr lang="en-GB" smtClean="0"/>
              <a:t>‹#›</a:t>
            </a:fld>
            <a:endParaRPr lang="en-GB"/>
          </a:p>
        </p:txBody>
      </p:sp>
    </p:spTree>
    <p:extLst>
      <p:ext uri="{BB962C8B-B14F-4D97-AF65-F5344CB8AC3E}">
        <p14:creationId xmlns:p14="http://schemas.microsoft.com/office/powerpoint/2010/main" val="154557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87CC93-A7F2-39A7-4C52-81D3778AC5F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2BC5736-9DDF-8573-527B-9D4D474886D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3571E50-2201-98D4-9D7D-CAC713BB5965}"/>
              </a:ext>
            </a:extLst>
          </p:cNvPr>
          <p:cNvSpPr>
            <a:spLocks noGrp="1"/>
          </p:cNvSpPr>
          <p:nvPr>
            <p:ph type="dt" sz="half" idx="10"/>
          </p:nvPr>
        </p:nvSpPr>
        <p:spPr/>
        <p:txBody>
          <a:bodyPr/>
          <a:lstStyle/>
          <a:p>
            <a:fld id="{DDF17A24-FDAB-4654-B38C-11169A943834}" type="datetimeFigureOut">
              <a:rPr lang="en-GB" smtClean="0"/>
              <a:t>13/08/2025</a:t>
            </a:fld>
            <a:endParaRPr lang="en-GB"/>
          </a:p>
        </p:txBody>
      </p:sp>
      <p:sp>
        <p:nvSpPr>
          <p:cNvPr id="5" name="Footer Placeholder 4">
            <a:extLst>
              <a:ext uri="{FF2B5EF4-FFF2-40B4-BE49-F238E27FC236}">
                <a16:creationId xmlns:a16="http://schemas.microsoft.com/office/drawing/2014/main" id="{F2CB1F25-C4F6-B550-5BF7-ED5C4D2148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918C0E-4895-CD23-31C9-1697C24B310F}"/>
              </a:ext>
            </a:extLst>
          </p:cNvPr>
          <p:cNvSpPr>
            <a:spLocks noGrp="1"/>
          </p:cNvSpPr>
          <p:nvPr>
            <p:ph type="sldNum" sz="quarter" idx="12"/>
          </p:nvPr>
        </p:nvSpPr>
        <p:spPr/>
        <p:txBody>
          <a:bodyPr/>
          <a:lstStyle/>
          <a:p>
            <a:fld id="{2139FF23-3638-4D4E-AB02-7262500C355E}" type="slidenum">
              <a:rPr lang="en-GB" smtClean="0"/>
              <a:t>‹#›</a:t>
            </a:fld>
            <a:endParaRPr lang="en-GB"/>
          </a:p>
        </p:txBody>
      </p:sp>
    </p:spTree>
    <p:extLst>
      <p:ext uri="{BB962C8B-B14F-4D97-AF65-F5344CB8AC3E}">
        <p14:creationId xmlns:p14="http://schemas.microsoft.com/office/powerpoint/2010/main" val="339466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41AA-03AB-2FF0-C06A-8161809C575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1B594BB-0D9F-EC8E-C8D9-D5B7182A0D2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A509346-A4FA-837B-247F-454ED67070E6}"/>
              </a:ext>
            </a:extLst>
          </p:cNvPr>
          <p:cNvSpPr>
            <a:spLocks noGrp="1"/>
          </p:cNvSpPr>
          <p:nvPr>
            <p:ph type="dt" sz="half" idx="10"/>
          </p:nvPr>
        </p:nvSpPr>
        <p:spPr/>
        <p:txBody>
          <a:bodyPr/>
          <a:lstStyle/>
          <a:p>
            <a:fld id="{DDF17A24-FDAB-4654-B38C-11169A943834}" type="datetimeFigureOut">
              <a:rPr lang="en-GB" smtClean="0"/>
              <a:t>13/08/2025</a:t>
            </a:fld>
            <a:endParaRPr lang="en-GB"/>
          </a:p>
        </p:txBody>
      </p:sp>
      <p:sp>
        <p:nvSpPr>
          <p:cNvPr id="5" name="Footer Placeholder 4">
            <a:extLst>
              <a:ext uri="{FF2B5EF4-FFF2-40B4-BE49-F238E27FC236}">
                <a16:creationId xmlns:a16="http://schemas.microsoft.com/office/drawing/2014/main" id="{6348A825-092A-41E2-6978-B231E6E6D1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9D8034-9F08-5ACF-1834-D87527E9BB70}"/>
              </a:ext>
            </a:extLst>
          </p:cNvPr>
          <p:cNvSpPr>
            <a:spLocks noGrp="1"/>
          </p:cNvSpPr>
          <p:nvPr>
            <p:ph type="sldNum" sz="quarter" idx="12"/>
          </p:nvPr>
        </p:nvSpPr>
        <p:spPr/>
        <p:txBody>
          <a:bodyPr/>
          <a:lstStyle/>
          <a:p>
            <a:fld id="{2139FF23-3638-4D4E-AB02-7262500C355E}" type="slidenum">
              <a:rPr lang="en-GB" smtClean="0"/>
              <a:t>‹#›</a:t>
            </a:fld>
            <a:endParaRPr lang="en-GB"/>
          </a:p>
        </p:txBody>
      </p:sp>
    </p:spTree>
    <p:extLst>
      <p:ext uri="{BB962C8B-B14F-4D97-AF65-F5344CB8AC3E}">
        <p14:creationId xmlns:p14="http://schemas.microsoft.com/office/powerpoint/2010/main" val="2411885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11E72-C236-B6D2-F6EF-7446CB35A49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76E1DFE-6019-E354-3DB1-D0A7095776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851F772-7747-3CDF-3406-7CD95A4E28A3}"/>
              </a:ext>
            </a:extLst>
          </p:cNvPr>
          <p:cNvSpPr>
            <a:spLocks noGrp="1"/>
          </p:cNvSpPr>
          <p:nvPr>
            <p:ph type="dt" sz="half" idx="10"/>
          </p:nvPr>
        </p:nvSpPr>
        <p:spPr/>
        <p:txBody>
          <a:bodyPr/>
          <a:lstStyle/>
          <a:p>
            <a:fld id="{DDF17A24-FDAB-4654-B38C-11169A943834}" type="datetimeFigureOut">
              <a:rPr lang="en-GB" smtClean="0"/>
              <a:t>13/08/2025</a:t>
            </a:fld>
            <a:endParaRPr lang="en-GB"/>
          </a:p>
        </p:txBody>
      </p:sp>
      <p:sp>
        <p:nvSpPr>
          <p:cNvPr id="5" name="Footer Placeholder 4">
            <a:extLst>
              <a:ext uri="{FF2B5EF4-FFF2-40B4-BE49-F238E27FC236}">
                <a16:creationId xmlns:a16="http://schemas.microsoft.com/office/drawing/2014/main" id="{4241517D-7AC1-A556-0F2A-CFB41601A9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AAE2AD-CE2E-D009-F69D-1C485E7FEB5C}"/>
              </a:ext>
            </a:extLst>
          </p:cNvPr>
          <p:cNvSpPr>
            <a:spLocks noGrp="1"/>
          </p:cNvSpPr>
          <p:nvPr>
            <p:ph type="sldNum" sz="quarter" idx="12"/>
          </p:nvPr>
        </p:nvSpPr>
        <p:spPr/>
        <p:txBody>
          <a:bodyPr/>
          <a:lstStyle/>
          <a:p>
            <a:fld id="{2139FF23-3638-4D4E-AB02-7262500C355E}" type="slidenum">
              <a:rPr lang="en-GB" smtClean="0"/>
              <a:t>‹#›</a:t>
            </a:fld>
            <a:endParaRPr lang="en-GB"/>
          </a:p>
        </p:txBody>
      </p:sp>
    </p:spTree>
    <p:extLst>
      <p:ext uri="{BB962C8B-B14F-4D97-AF65-F5344CB8AC3E}">
        <p14:creationId xmlns:p14="http://schemas.microsoft.com/office/powerpoint/2010/main" val="191396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8E8D1-556A-0403-9598-3F4F3328CF0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417B027-5D5C-C6CC-2906-B1EAAED55E7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D4019F7-ABCC-0B9A-AADA-7D68A199B6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CFD358D-9CD8-9562-ED82-60ACD5B49A81}"/>
              </a:ext>
            </a:extLst>
          </p:cNvPr>
          <p:cNvSpPr>
            <a:spLocks noGrp="1"/>
          </p:cNvSpPr>
          <p:nvPr>
            <p:ph type="dt" sz="half" idx="10"/>
          </p:nvPr>
        </p:nvSpPr>
        <p:spPr/>
        <p:txBody>
          <a:bodyPr/>
          <a:lstStyle/>
          <a:p>
            <a:fld id="{DDF17A24-FDAB-4654-B38C-11169A943834}" type="datetimeFigureOut">
              <a:rPr lang="en-GB" smtClean="0"/>
              <a:t>13/08/2025</a:t>
            </a:fld>
            <a:endParaRPr lang="en-GB"/>
          </a:p>
        </p:txBody>
      </p:sp>
      <p:sp>
        <p:nvSpPr>
          <p:cNvPr id="6" name="Footer Placeholder 5">
            <a:extLst>
              <a:ext uri="{FF2B5EF4-FFF2-40B4-BE49-F238E27FC236}">
                <a16:creationId xmlns:a16="http://schemas.microsoft.com/office/drawing/2014/main" id="{A88BAA91-5E09-614E-A9F6-41F84FC6C2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A3F87E-0C2C-D135-CC64-9D84DEA6E387}"/>
              </a:ext>
            </a:extLst>
          </p:cNvPr>
          <p:cNvSpPr>
            <a:spLocks noGrp="1"/>
          </p:cNvSpPr>
          <p:nvPr>
            <p:ph type="sldNum" sz="quarter" idx="12"/>
          </p:nvPr>
        </p:nvSpPr>
        <p:spPr/>
        <p:txBody>
          <a:bodyPr/>
          <a:lstStyle/>
          <a:p>
            <a:fld id="{2139FF23-3638-4D4E-AB02-7262500C355E}" type="slidenum">
              <a:rPr lang="en-GB" smtClean="0"/>
              <a:t>‹#›</a:t>
            </a:fld>
            <a:endParaRPr lang="en-GB"/>
          </a:p>
        </p:txBody>
      </p:sp>
    </p:spTree>
    <p:extLst>
      <p:ext uri="{BB962C8B-B14F-4D97-AF65-F5344CB8AC3E}">
        <p14:creationId xmlns:p14="http://schemas.microsoft.com/office/powerpoint/2010/main" val="338182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B095-2F72-FC6D-5BE5-8B22518AB78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2646EDB-17A6-E3A1-4676-3A638286C4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DD5543F-2197-86BD-3D54-B2299A51A99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E7F3170-F9E4-B3D4-3A65-AF3C55F6A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765C91-0A9E-EA18-7057-DA045391B59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6E765EE-A6F3-04DF-ED1F-5C93EA55FB0D}"/>
              </a:ext>
            </a:extLst>
          </p:cNvPr>
          <p:cNvSpPr>
            <a:spLocks noGrp="1"/>
          </p:cNvSpPr>
          <p:nvPr>
            <p:ph type="dt" sz="half" idx="10"/>
          </p:nvPr>
        </p:nvSpPr>
        <p:spPr/>
        <p:txBody>
          <a:bodyPr/>
          <a:lstStyle/>
          <a:p>
            <a:fld id="{DDF17A24-FDAB-4654-B38C-11169A943834}" type="datetimeFigureOut">
              <a:rPr lang="en-GB" smtClean="0"/>
              <a:t>13/08/2025</a:t>
            </a:fld>
            <a:endParaRPr lang="en-GB"/>
          </a:p>
        </p:txBody>
      </p:sp>
      <p:sp>
        <p:nvSpPr>
          <p:cNvPr id="8" name="Footer Placeholder 7">
            <a:extLst>
              <a:ext uri="{FF2B5EF4-FFF2-40B4-BE49-F238E27FC236}">
                <a16:creationId xmlns:a16="http://schemas.microsoft.com/office/drawing/2014/main" id="{5B969060-66C4-7D2D-EAD1-ABFEC9C519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E5E12E-0FE4-BAE6-7D26-8C74D24DA1A6}"/>
              </a:ext>
            </a:extLst>
          </p:cNvPr>
          <p:cNvSpPr>
            <a:spLocks noGrp="1"/>
          </p:cNvSpPr>
          <p:nvPr>
            <p:ph type="sldNum" sz="quarter" idx="12"/>
          </p:nvPr>
        </p:nvSpPr>
        <p:spPr/>
        <p:txBody>
          <a:bodyPr/>
          <a:lstStyle/>
          <a:p>
            <a:fld id="{2139FF23-3638-4D4E-AB02-7262500C355E}" type="slidenum">
              <a:rPr lang="en-GB" smtClean="0"/>
              <a:t>‹#›</a:t>
            </a:fld>
            <a:endParaRPr lang="en-GB"/>
          </a:p>
        </p:txBody>
      </p:sp>
    </p:spTree>
    <p:extLst>
      <p:ext uri="{BB962C8B-B14F-4D97-AF65-F5344CB8AC3E}">
        <p14:creationId xmlns:p14="http://schemas.microsoft.com/office/powerpoint/2010/main" val="279743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20C38-2CC3-C6D6-4C84-A7044E46ED7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6080CE7-CB5A-2364-A542-1325ED662DC8}"/>
              </a:ext>
            </a:extLst>
          </p:cNvPr>
          <p:cNvSpPr>
            <a:spLocks noGrp="1"/>
          </p:cNvSpPr>
          <p:nvPr>
            <p:ph type="dt" sz="half" idx="10"/>
          </p:nvPr>
        </p:nvSpPr>
        <p:spPr/>
        <p:txBody>
          <a:bodyPr/>
          <a:lstStyle/>
          <a:p>
            <a:fld id="{DDF17A24-FDAB-4654-B38C-11169A943834}" type="datetimeFigureOut">
              <a:rPr lang="en-GB" smtClean="0"/>
              <a:t>13/08/2025</a:t>
            </a:fld>
            <a:endParaRPr lang="en-GB"/>
          </a:p>
        </p:txBody>
      </p:sp>
      <p:sp>
        <p:nvSpPr>
          <p:cNvPr id="4" name="Footer Placeholder 3">
            <a:extLst>
              <a:ext uri="{FF2B5EF4-FFF2-40B4-BE49-F238E27FC236}">
                <a16:creationId xmlns:a16="http://schemas.microsoft.com/office/drawing/2014/main" id="{906A72BB-B6FD-9F9A-6A04-F1350C1A98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EDC7452-03B7-1531-4B51-8A1330B657E6}"/>
              </a:ext>
            </a:extLst>
          </p:cNvPr>
          <p:cNvSpPr>
            <a:spLocks noGrp="1"/>
          </p:cNvSpPr>
          <p:nvPr>
            <p:ph type="sldNum" sz="quarter" idx="12"/>
          </p:nvPr>
        </p:nvSpPr>
        <p:spPr/>
        <p:txBody>
          <a:bodyPr/>
          <a:lstStyle/>
          <a:p>
            <a:fld id="{2139FF23-3638-4D4E-AB02-7262500C355E}" type="slidenum">
              <a:rPr lang="en-GB" smtClean="0"/>
              <a:t>‹#›</a:t>
            </a:fld>
            <a:endParaRPr lang="en-GB"/>
          </a:p>
        </p:txBody>
      </p:sp>
    </p:spTree>
    <p:extLst>
      <p:ext uri="{BB962C8B-B14F-4D97-AF65-F5344CB8AC3E}">
        <p14:creationId xmlns:p14="http://schemas.microsoft.com/office/powerpoint/2010/main" val="3702930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17EBED-7E65-5E0B-E578-0411AB2AD5C2}"/>
              </a:ext>
            </a:extLst>
          </p:cNvPr>
          <p:cNvSpPr>
            <a:spLocks noGrp="1"/>
          </p:cNvSpPr>
          <p:nvPr>
            <p:ph type="dt" sz="half" idx="10"/>
          </p:nvPr>
        </p:nvSpPr>
        <p:spPr/>
        <p:txBody>
          <a:bodyPr/>
          <a:lstStyle/>
          <a:p>
            <a:fld id="{DDF17A24-FDAB-4654-B38C-11169A943834}" type="datetimeFigureOut">
              <a:rPr lang="en-GB" smtClean="0"/>
              <a:t>13/08/2025</a:t>
            </a:fld>
            <a:endParaRPr lang="en-GB"/>
          </a:p>
        </p:txBody>
      </p:sp>
      <p:sp>
        <p:nvSpPr>
          <p:cNvPr id="3" name="Footer Placeholder 2">
            <a:extLst>
              <a:ext uri="{FF2B5EF4-FFF2-40B4-BE49-F238E27FC236}">
                <a16:creationId xmlns:a16="http://schemas.microsoft.com/office/drawing/2014/main" id="{EF14DAE7-FB5D-7C98-D83C-461984DFC8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082B71-8057-6123-4E21-B0CBF994B11C}"/>
              </a:ext>
            </a:extLst>
          </p:cNvPr>
          <p:cNvSpPr>
            <a:spLocks noGrp="1"/>
          </p:cNvSpPr>
          <p:nvPr>
            <p:ph type="sldNum" sz="quarter" idx="12"/>
          </p:nvPr>
        </p:nvSpPr>
        <p:spPr/>
        <p:txBody>
          <a:bodyPr/>
          <a:lstStyle/>
          <a:p>
            <a:fld id="{2139FF23-3638-4D4E-AB02-7262500C355E}" type="slidenum">
              <a:rPr lang="en-GB" smtClean="0"/>
              <a:t>‹#›</a:t>
            </a:fld>
            <a:endParaRPr lang="en-GB"/>
          </a:p>
        </p:txBody>
      </p:sp>
    </p:spTree>
    <p:extLst>
      <p:ext uri="{BB962C8B-B14F-4D97-AF65-F5344CB8AC3E}">
        <p14:creationId xmlns:p14="http://schemas.microsoft.com/office/powerpoint/2010/main" val="2601591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92BDD-4FAE-D404-3816-99D69CBF45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9E2C965-00A5-769A-B1DC-265D8957D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4A9B6EB-5C4E-9150-8409-A13066F20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B088FCD-8B2C-EEEA-1353-E1EA09AB4F8C}"/>
              </a:ext>
            </a:extLst>
          </p:cNvPr>
          <p:cNvSpPr>
            <a:spLocks noGrp="1"/>
          </p:cNvSpPr>
          <p:nvPr>
            <p:ph type="dt" sz="half" idx="10"/>
          </p:nvPr>
        </p:nvSpPr>
        <p:spPr/>
        <p:txBody>
          <a:bodyPr/>
          <a:lstStyle/>
          <a:p>
            <a:fld id="{DDF17A24-FDAB-4654-B38C-11169A943834}" type="datetimeFigureOut">
              <a:rPr lang="en-GB" smtClean="0"/>
              <a:t>13/08/2025</a:t>
            </a:fld>
            <a:endParaRPr lang="en-GB"/>
          </a:p>
        </p:txBody>
      </p:sp>
      <p:sp>
        <p:nvSpPr>
          <p:cNvPr id="6" name="Footer Placeholder 5">
            <a:extLst>
              <a:ext uri="{FF2B5EF4-FFF2-40B4-BE49-F238E27FC236}">
                <a16:creationId xmlns:a16="http://schemas.microsoft.com/office/drawing/2014/main" id="{7047F214-95A5-C798-8AE8-5B671F284D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845082-C467-F38D-0B20-E09A90893880}"/>
              </a:ext>
            </a:extLst>
          </p:cNvPr>
          <p:cNvSpPr>
            <a:spLocks noGrp="1"/>
          </p:cNvSpPr>
          <p:nvPr>
            <p:ph type="sldNum" sz="quarter" idx="12"/>
          </p:nvPr>
        </p:nvSpPr>
        <p:spPr/>
        <p:txBody>
          <a:bodyPr/>
          <a:lstStyle/>
          <a:p>
            <a:fld id="{2139FF23-3638-4D4E-AB02-7262500C355E}" type="slidenum">
              <a:rPr lang="en-GB" smtClean="0"/>
              <a:t>‹#›</a:t>
            </a:fld>
            <a:endParaRPr lang="en-GB"/>
          </a:p>
        </p:txBody>
      </p:sp>
    </p:spTree>
    <p:extLst>
      <p:ext uri="{BB962C8B-B14F-4D97-AF65-F5344CB8AC3E}">
        <p14:creationId xmlns:p14="http://schemas.microsoft.com/office/powerpoint/2010/main" val="321400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A6B1-EEF6-B53A-B4B6-63F96BB5C86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D460927-4483-EE5E-D18D-F23D1BC124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EFED6A3-883F-FD3D-8C4F-C47E611D3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54E2D5-7284-88B2-9BF9-C61256865C55}"/>
              </a:ext>
            </a:extLst>
          </p:cNvPr>
          <p:cNvSpPr>
            <a:spLocks noGrp="1"/>
          </p:cNvSpPr>
          <p:nvPr>
            <p:ph type="dt" sz="half" idx="10"/>
          </p:nvPr>
        </p:nvSpPr>
        <p:spPr/>
        <p:txBody>
          <a:bodyPr/>
          <a:lstStyle/>
          <a:p>
            <a:fld id="{DDF17A24-FDAB-4654-B38C-11169A943834}" type="datetimeFigureOut">
              <a:rPr lang="en-GB" smtClean="0"/>
              <a:t>13/08/2025</a:t>
            </a:fld>
            <a:endParaRPr lang="en-GB"/>
          </a:p>
        </p:txBody>
      </p:sp>
      <p:sp>
        <p:nvSpPr>
          <p:cNvPr id="6" name="Footer Placeholder 5">
            <a:extLst>
              <a:ext uri="{FF2B5EF4-FFF2-40B4-BE49-F238E27FC236}">
                <a16:creationId xmlns:a16="http://schemas.microsoft.com/office/drawing/2014/main" id="{8CB97489-E8A0-911F-21F6-CC77FC9DB8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ADE591-D628-387E-A209-5868562130CB}"/>
              </a:ext>
            </a:extLst>
          </p:cNvPr>
          <p:cNvSpPr>
            <a:spLocks noGrp="1"/>
          </p:cNvSpPr>
          <p:nvPr>
            <p:ph type="sldNum" sz="quarter" idx="12"/>
          </p:nvPr>
        </p:nvSpPr>
        <p:spPr/>
        <p:txBody>
          <a:bodyPr/>
          <a:lstStyle/>
          <a:p>
            <a:fld id="{2139FF23-3638-4D4E-AB02-7262500C355E}" type="slidenum">
              <a:rPr lang="en-GB" smtClean="0"/>
              <a:t>‹#›</a:t>
            </a:fld>
            <a:endParaRPr lang="en-GB"/>
          </a:p>
        </p:txBody>
      </p:sp>
    </p:spTree>
    <p:extLst>
      <p:ext uri="{BB962C8B-B14F-4D97-AF65-F5344CB8AC3E}">
        <p14:creationId xmlns:p14="http://schemas.microsoft.com/office/powerpoint/2010/main" val="3742764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A68328-CE6D-6536-977D-A559EB4B9E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C6DA2C2-FE2F-481C-088E-1C6DECC7A9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7CE4AC8-D51C-4594-15AC-E73A0FB06B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F17A24-FDAB-4654-B38C-11169A943834}" type="datetimeFigureOut">
              <a:rPr lang="en-GB" smtClean="0"/>
              <a:t>13/08/2025</a:t>
            </a:fld>
            <a:endParaRPr lang="en-GB"/>
          </a:p>
        </p:txBody>
      </p:sp>
      <p:sp>
        <p:nvSpPr>
          <p:cNvPr id="5" name="Footer Placeholder 4">
            <a:extLst>
              <a:ext uri="{FF2B5EF4-FFF2-40B4-BE49-F238E27FC236}">
                <a16:creationId xmlns:a16="http://schemas.microsoft.com/office/drawing/2014/main" id="{2EEDD660-7818-FB7D-8060-27D90A5D5A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BEA67C9-C40C-6BDA-418C-70A55E78CD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39FF23-3638-4D4E-AB02-7262500C355E}" type="slidenum">
              <a:rPr lang="en-GB" smtClean="0"/>
              <a:t>‹#›</a:t>
            </a:fld>
            <a:endParaRPr lang="en-GB"/>
          </a:p>
        </p:txBody>
      </p:sp>
    </p:spTree>
    <p:extLst>
      <p:ext uri="{BB962C8B-B14F-4D97-AF65-F5344CB8AC3E}">
        <p14:creationId xmlns:p14="http://schemas.microsoft.com/office/powerpoint/2010/main" val="562576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MccRgZhuShI?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8E9CB-82E0-DE47-FE9E-F5E81DAC99B4}"/>
              </a:ext>
            </a:extLst>
          </p:cNvPr>
          <p:cNvSpPr>
            <a:spLocks noGrp="1"/>
          </p:cNvSpPr>
          <p:nvPr>
            <p:ph type="ctrTitle"/>
          </p:nvPr>
        </p:nvSpPr>
        <p:spPr>
          <a:xfrm>
            <a:off x="2659529" y="2085788"/>
            <a:ext cx="6884895" cy="1496649"/>
          </a:xfrm>
        </p:spPr>
        <p:txBody>
          <a:bodyPr anchor="b">
            <a:normAutofit/>
          </a:bodyPr>
          <a:lstStyle/>
          <a:p>
            <a:r>
              <a:rPr lang="en-GB" sz="3200">
                <a:solidFill>
                  <a:schemeClr val="tx1">
                    <a:lumMod val="65000"/>
                    <a:lumOff val="35000"/>
                  </a:schemeClr>
                </a:solidFill>
              </a:rPr>
              <a:t>What is Public Health?</a:t>
            </a:r>
          </a:p>
        </p:txBody>
      </p:sp>
      <p:sp>
        <p:nvSpPr>
          <p:cNvPr id="3" name="Subtitle 2">
            <a:extLst>
              <a:ext uri="{FF2B5EF4-FFF2-40B4-BE49-F238E27FC236}">
                <a16:creationId xmlns:a16="http://schemas.microsoft.com/office/drawing/2014/main" id="{7AE2D27B-E6A8-FE34-CE8D-02474B69F6D8}"/>
              </a:ext>
            </a:extLst>
          </p:cNvPr>
          <p:cNvSpPr>
            <a:spLocks noGrp="1"/>
          </p:cNvSpPr>
          <p:nvPr>
            <p:ph type="subTitle" idx="1"/>
          </p:nvPr>
        </p:nvSpPr>
        <p:spPr>
          <a:xfrm>
            <a:off x="3048000" y="3948056"/>
            <a:ext cx="6096000" cy="830134"/>
          </a:xfrm>
        </p:spPr>
        <p:txBody>
          <a:bodyPr anchor="t">
            <a:normAutofit/>
          </a:bodyPr>
          <a:lstStyle/>
          <a:p>
            <a:r>
              <a:rPr lang="en-GB" sz="1400">
                <a:solidFill>
                  <a:schemeClr val="tx1">
                    <a:lumMod val="65000"/>
                    <a:lumOff val="35000"/>
                  </a:schemeClr>
                </a:solidFill>
              </a:rPr>
              <a:t>Pooja Bakhshi-Thaker (ST3) </a:t>
            </a:r>
          </a:p>
        </p:txBody>
      </p:sp>
    </p:spTree>
    <p:extLst>
      <p:ext uri="{BB962C8B-B14F-4D97-AF65-F5344CB8AC3E}">
        <p14:creationId xmlns:p14="http://schemas.microsoft.com/office/powerpoint/2010/main" val="347830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927954-C30D-B4FD-B18A-DE750EC24593}"/>
              </a:ext>
            </a:extLst>
          </p:cNvPr>
          <p:cNvSpPr>
            <a:spLocks noGrp="1"/>
          </p:cNvSpPr>
          <p:nvPr>
            <p:ph type="title"/>
          </p:nvPr>
        </p:nvSpPr>
        <p:spPr>
          <a:xfrm>
            <a:off x="1616054" y="1261137"/>
            <a:ext cx="8959893" cy="888360"/>
          </a:xfrm>
        </p:spPr>
        <p:txBody>
          <a:bodyPr anchor="b">
            <a:normAutofit/>
          </a:bodyPr>
          <a:lstStyle/>
          <a:p>
            <a:pPr algn="ctr"/>
            <a:r>
              <a:rPr lang="en-GB" sz="3200">
                <a:solidFill>
                  <a:schemeClr val="tx1">
                    <a:lumMod val="65000"/>
                    <a:lumOff val="35000"/>
                  </a:schemeClr>
                </a:solidFill>
              </a:rPr>
              <a:t>What is Public Health?</a:t>
            </a:r>
          </a:p>
        </p:txBody>
      </p:sp>
      <p:sp>
        <p:nvSpPr>
          <p:cNvPr id="3" name="Content Placeholder 2">
            <a:extLst>
              <a:ext uri="{FF2B5EF4-FFF2-40B4-BE49-F238E27FC236}">
                <a16:creationId xmlns:a16="http://schemas.microsoft.com/office/drawing/2014/main" id="{4C57E2A5-930A-3057-A053-1C38F003D4F9}"/>
              </a:ext>
            </a:extLst>
          </p:cNvPr>
          <p:cNvSpPr>
            <a:spLocks noGrp="1"/>
          </p:cNvSpPr>
          <p:nvPr>
            <p:ph idx="1"/>
          </p:nvPr>
        </p:nvSpPr>
        <p:spPr>
          <a:xfrm>
            <a:off x="1616054" y="2427383"/>
            <a:ext cx="8959892" cy="3169482"/>
          </a:xfrm>
        </p:spPr>
        <p:txBody>
          <a:bodyPr anchor="t">
            <a:normAutofit/>
          </a:bodyPr>
          <a:lstStyle/>
          <a:p>
            <a:pPr marL="0" indent="0">
              <a:buNone/>
            </a:pPr>
            <a:r>
              <a:rPr lang="en-GB" sz="2000" i="1">
                <a:solidFill>
                  <a:schemeClr val="tx1">
                    <a:lumMod val="65000"/>
                    <a:lumOff val="35000"/>
                  </a:schemeClr>
                </a:solidFill>
              </a:rPr>
              <a:t>The </a:t>
            </a:r>
            <a:r>
              <a:rPr lang="en-GB" sz="2000" b="1" i="1">
                <a:solidFill>
                  <a:schemeClr val="tx1">
                    <a:lumMod val="65000"/>
                    <a:lumOff val="35000"/>
                  </a:schemeClr>
                </a:solidFill>
              </a:rPr>
              <a:t>science </a:t>
            </a:r>
            <a:r>
              <a:rPr lang="en-GB" sz="2000" i="1">
                <a:solidFill>
                  <a:schemeClr val="tx1">
                    <a:lumMod val="65000"/>
                    <a:lumOff val="35000"/>
                  </a:schemeClr>
                </a:solidFill>
              </a:rPr>
              <a:t>and</a:t>
            </a:r>
            <a:r>
              <a:rPr lang="en-GB" sz="2000" b="1" i="1">
                <a:solidFill>
                  <a:schemeClr val="tx1">
                    <a:lumMod val="65000"/>
                    <a:lumOff val="35000"/>
                  </a:schemeClr>
                </a:solidFill>
              </a:rPr>
              <a:t> art </a:t>
            </a:r>
            <a:r>
              <a:rPr lang="en-GB" sz="2000" i="1">
                <a:solidFill>
                  <a:schemeClr val="tx1">
                    <a:lumMod val="65000"/>
                    <a:lumOff val="35000"/>
                  </a:schemeClr>
                </a:solidFill>
              </a:rPr>
              <a:t>of preventing disease, prolonging life, and promoting health through the organised efforts of society</a:t>
            </a:r>
          </a:p>
          <a:p>
            <a:pPr marL="0" indent="0">
              <a:buNone/>
            </a:pPr>
            <a:r>
              <a:rPr lang="en-GB" sz="2000" i="1">
                <a:solidFill>
                  <a:schemeClr val="tx1">
                    <a:lumMod val="65000"/>
                    <a:lumOff val="35000"/>
                  </a:schemeClr>
                </a:solidFill>
              </a:rPr>
              <a:t>(Sir Donald Acheson)</a:t>
            </a:r>
          </a:p>
        </p:txBody>
      </p:sp>
    </p:spTree>
    <p:extLst>
      <p:ext uri="{BB962C8B-B14F-4D97-AF65-F5344CB8AC3E}">
        <p14:creationId xmlns:p14="http://schemas.microsoft.com/office/powerpoint/2010/main" val="648682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B97930-F4BD-1107-92BE-5EBF8EEF8619}"/>
              </a:ext>
            </a:extLst>
          </p:cNvPr>
          <p:cNvSpPr>
            <a:spLocks noGrp="1"/>
          </p:cNvSpPr>
          <p:nvPr>
            <p:ph type="title"/>
          </p:nvPr>
        </p:nvSpPr>
        <p:spPr>
          <a:xfrm>
            <a:off x="1473814" y="685800"/>
            <a:ext cx="8959893" cy="604520"/>
          </a:xfrm>
        </p:spPr>
        <p:txBody>
          <a:bodyPr anchor="b">
            <a:normAutofit/>
          </a:bodyPr>
          <a:lstStyle/>
          <a:p>
            <a:pPr algn="ctr"/>
            <a:r>
              <a:rPr lang="en-GB" sz="3200" dirty="0">
                <a:solidFill>
                  <a:schemeClr val="tx1">
                    <a:lumMod val="65000"/>
                    <a:lumOff val="35000"/>
                  </a:schemeClr>
                </a:solidFill>
              </a:rPr>
              <a:t>FPH Video </a:t>
            </a:r>
          </a:p>
        </p:txBody>
      </p:sp>
      <p:pic>
        <p:nvPicPr>
          <p:cNvPr id="4" name="Online Media 3" title="What Is Public Health?">
            <a:hlinkClick r:id="" action="ppaction://media"/>
            <a:extLst>
              <a:ext uri="{FF2B5EF4-FFF2-40B4-BE49-F238E27FC236}">
                <a16:creationId xmlns:a16="http://schemas.microsoft.com/office/drawing/2014/main" id="{B2507AFC-CA71-26AF-9E91-0F7D8CA9924B}"/>
              </a:ext>
            </a:extLst>
          </p:cNvPr>
          <p:cNvPicPr>
            <a:picLocks noRot="1" noChangeAspect="1"/>
          </p:cNvPicPr>
          <p:nvPr>
            <a:videoFile r:link="rId1"/>
          </p:nvPr>
        </p:nvPicPr>
        <p:blipFill>
          <a:blip r:embed="rId3"/>
          <a:stretch>
            <a:fillRect/>
          </a:stretch>
        </p:blipFill>
        <p:spPr>
          <a:xfrm>
            <a:off x="1976120" y="1290320"/>
            <a:ext cx="7955280" cy="4494732"/>
          </a:xfrm>
          <a:prstGeom prst="rect">
            <a:avLst/>
          </a:prstGeom>
        </p:spPr>
      </p:pic>
    </p:spTree>
    <p:extLst>
      <p:ext uri="{BB962C8B-B14F-4D97-AF65-F5344CB8AC3E}">
        <p14:creationId xmlns:p14="http://schemas.microsoft.com/office/powerpoint/2010/main" val="265232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Rainbow’ model of the determinants of health ">
            <a:extLst>
              <a:ext uri="{FF2B5EF4-FFF2-40B4-BE49-F238E27FC236}">
                <a16:creationId xmlns:a16="http://schemas.microsoft.com/office/drawing/2014/main" id="{3CD84FD8-E6E2-CA0B-58A3-80B60E9A02E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202E78B0-A11A-30E9-434E-573D9BFEBDA4}"/>
              </a:ext>
            </a:extLst>
          </p:cNvPr>
          <p:cNvPicPr>
            <a:picLocks noChangeAspect="1"/>
          </p:cNvPicPr>
          <p:nvPr/>
        </p:nvPicPr>
        <p:blipFill>
          <a:blip r:embed="rId3"/>
          <a:stretch>
            <a:fillRect/>
          </a:stretch>
        </p:blipFill>
        <p:spPr>
          <a:xfrm>
            <a:off x="1673917" y="591230"/>
            <a:ext cx="8844165" cy="5980340"/>
          </a:xfrm>
          <a:prstGeom prst="rect">
            <a:avLst/>
          </a:prstGeom>
        </p:spPr>
      </p:pic>
    </p:spTree>
    <p:extLst>
      <p:ext uri="{BB962C8B-B14F-4D97-AF65-F5344CB8AC3E}">
        <p14:creationId xmlns:p14="http://schemas.microsoft.com/office/powerpoint/2010/main" val="1522033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0D8C71-24C8-B7F5-558F-306E8B7D5E16}"/>
              </a:ext>
            </a:extLst>
          </p:cNvPr>
          <p:cNvPicPr>
            <a:picLocks noChangeAspect="1"/>
          </p:cNvPicPr>
          <p:nvPr/>
        </p:nvPicPr>
        <p:blipFill>
          <a:blip r:embed="rId3"/>
          <a:stretch>
            <a:fillRect/>
          </a:stretch>
        </p:blipFill>
        <p:spPr>
          <a:xfrm>
            <a:off x="2159876" y="237467"/>
            <a:ext cx="6565961" cy="6383065"/>
          </a:xfrm>
          <a:prstGeom prst="rect">
            <a:avLst/>
          </a:prstGeom>
        </p:spPr>
      </p:pic>
    </p:spTree>
    <p:extLst>
      <p:ext uri="{BB962C8B-B14F-4D97-AF65-F5344CB8AC3E}">
        <p14:creationId xmlns:p14="http://schemas.microsoft.com/office/powerpoint/2010/main" val="926942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5A8AFA4-5C32-4100-9C6D-839A47E15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6B5F253-7949-47C2-9DBD-1570ECDA2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685800"/>
            <a:ext cx="5421703"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95E719F-279B-6963-8650-CBB486291B35}"/>
              </a:ext>
            </a:extLst>
          </p:cNvPr>
          <p:cNvSpPr>
            <a:spLocks noGrp="1"/>
          </p:cNvSpPr>
          <p:nvPr>
            <p:ph type="title"/>
          </p:nvPr>
        </p:nvSpPr>
        <p:spPr>
          <a:xfrm>
            <a:off x="1668426" y="1254763"/>
            <a:ext cx="3444948" cy="2481729"/>
          </a:xfrm>
        </p:spPr>
        <p:txBody>
          <a:bodyPr vert="horz" lIns="91440" tIns="45720" rIns="91440" bIns="45720" rtlCol="0" anchor="b">
            <a:normAutofit/>
          </a:bodyPr>
          <a:lstStyle/>
          <a:p>
            <a:pPr algn="ctr"/>
            <a:r>
              <a:rPr lang="en-US" sz="3200">
                <a:solidFill>
                  <a:srgbClr val="595959"/>
                </a:solidFill>
              </a:rPr>
              <a:t>Tackling health inequities</a:t>
            </a:r>
          </a:p>
        </p:txBody>
      </p:sp>
      <p:pic>
        <p:nvPicPr>
          <p:cNvPr id="4" name="Picture 3">
            <a:extLst>
              <a:ext uri="{FF2B5EF4-FFF2-40B4-BE49-F238E27FC236}">
                <a16:creationId xmlns:a16="http://schemas.microsoft.com/office/drawing/2014/main" id="{92BAC20F-8575-0A33-529F-2A8F97C2B9F0}"/>
              </a:ext>
            </a:extLst>
          </p:cNvPr>
          <p:cNvPicPr>
            <a:picLocks noChangeAspect="1"/>
          </p:cNvPicPr>
          <p:nvPr/>
        </p:nvPicPr>
        <p:blipFill>
          <a:blip r:embed="rId3"/>
          <a:srcRect l="2788" r="821" b="2"/>
          <a:stretch>
            <a:fillRect/>
          </a:stretch>
        </p:blipFill>
        <p:spPr>
          <a:xfrm>
            <a:off x="6107503" y="685799"/>
            <a:ext cx="5410200" cy="5486400"/>
          </a:xfrm>
          <a:prstGeom prst="rect">
            <a:avLst/>
          </a:prstGeom>
        </p:spPr>
      </p:pic>
    </p:spTree>
    <p:extLst>
      <p:ext uri="{BB962C8B-B14F-4D97-AF65-F5344CB8AC3E}">
        <p14:creationId xmlns:p14="http://schemas.microsoft.com/office/powerpoint/2010/main" val="309301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A8AFA4-5C32-4100-9C6D-839A47E15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B5F253-7949-47C2-9DBD-1570ECDA2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799" y="685800"/>
            <a:ext cx="5421703"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BA0644FB-4371-58F9-ECBC-90683DD84CED}"/>
              </a:ext>
            </a:extLst>
          </p:cNvPr>
          <p:cNvSpPr>
            <a:spLocks noGrp="1"/>
          </p:cNvSpPr>
          <p:nvPr>
            <p:ph type="title"/>
          </p:nvPr>
        </p:nvSpPr>
        <p:spPr>
          <a:xfrm>
            <a:off x="1668426" y="1254763"/>
            <a:ext cx="3444948" cy="2481729"/>
          </a:xfrm>
        </p:spPr>
        <p:txBody>
          <a:bodyPr vert="horz" lIns="91440" tIns="45720" rIns="91440" bIns="45720" rtlCol="0" anchor="b">
            <a:normAutofit/>
          </a:bodyPr>
          <a:lstStyle/>
          <a:p>
            <a:pPr algn="ctr"/>
            <a:r>
              <a:rPr lang="en-US" sz="3200">
                <a:solidFill>
                  <a:srgbClr val="595959"/>
                </a:solidFill>
              </a:rPr>
              <a:t>Domains of public health</a:t>
            </a:r>
          </a:p>
        </p:txBody>
      </p:sp>
      <p:pic>
        <p:nvPicPr>
          <p:cNvPr id="2" name="Content Placeholder 3">
            <a:extLst>
              <a:ext uri="{FF2B5EF4-FFF2-40B4-BE49-F238E27FC236}">
                <a16:creationId xmlns:a16="http://schemas.microsoft.com/office/drawing/2014/main" id="{B891ECF1-3CD8-0182-4DD6-07F6ED3D3984}"/>
              </a:ext>
            </a:extLst>
          </p:cNvPr>
          <p:cNvPicPr>
            <a:picLocks noChangeAspect="1"/>
          </p:cNvPicPr>
          <p:nvPr/>
        </p:nvPicPr>
        <p:blipFill rotWithShape="1">
          <a:blip r:embed="rId2">
            <a:alphaModFix/>
          </a:blip>
          <a:srcRect l="61809" t="54068" r="12888" b="5790"/>
          <a:stretch/>
        </p:blipFill>
        <p:spPr>
          <a:xfrm>
            <a:off x="6295735" y="784519"/>
            <a:ext cx="5708031" cy="4912619"/>
          </a:xfrm>
          <a:prstGeom prst="rect">
            <a:avLst/>
          </a:prstGeom>
        </p:spPr>
      </p:pic>
    </p:spTree>
    <p:extLst>
      <p:ext uri="{BB962C8B-B14F-4D97-AF65-F5344CB8AC3E}">
        <p14:creationId xmlns:p14="http://schemas.microsoft.com/office/powerpoint/2010/main" val="90564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62ED85B7-0452-5377-607D-29EC578357E3}"/>
              </a:ext>
            </a:extLst>
          </p:cNvPr>
          <p:cNvSpPr>
            <a:spLocks noGrp="1"/>
          </p:cNvSpPr>
          <p:nvPr>
            <p:ph type="title"/>
          </p:nvPr>
        </p:nvSpPr>
        <p:spPr>
          <a:xfrm>
            <a:off x="1000941" y="685801"/>
            <a:ext cx="3494859" cy="5491162"/>
          </a:xfrm>
        </p:spPr>
        <p:txBody>
          <a:bodyPr>
            <a:normAutofit/>
          </a:bodyPr>
          <a:lstStyle/>
          <a:p>
            <a:r>
              <a:rPr lang="en-GB" dirty="0"/>
              <a:t>Summary – What is public health?</a:t>
            </a:r>
          </a:p>
        </p:txBody>
      </p:sp>
      <p:graphicFrame>
        <p:nvGraphicFramePr>
          <p:cNvPr id="11" name="Content Placeholder 2">
            <a:extLst>
              <a:ext uri="{FF2B5EF4-FFF2-40B4-BE49-F238E27FC236}">
                <a16:creationId xmlns:a16="http://schemas.microsoft.com/office/drawing/2014/main" id="{2C6B5801-FDFB-DE4C-E2AF-AAE800F01F6F}"/>
              </a:ext>
            </a:extLst>
          </p:cNvPr>
          <p:cNvGraphicFramePr>
            <a:graphicFrameLocks noGrp="1"/>
          </p:cNvGraphicFramePr>
          <p:nvPr>
            <p:ph idx="1"/>
            <p:extLst>
              <p:ext uri="{D42A27DB-BD31-4B8C-83A1-F6EECF244321}">
                <p14:modId xmlns:p14="http://schemas.microsoft.com/office/powerpoint/2010/main" val="2305957810"/>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901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233</TotalTime>
  <Words>905</Words>
  <Application>Microsoft Office PowerPoint</Application>
  <PresentationFormat>Widescreen</PresentationFormat>
  <Paragraphs>29</Paragraphs>
  <Slides>8</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Calibri</vt:lpstr>
      <vt:lpstr>kepler-std</vt:lpstr>
      <vt:lpstr>Office Theme</vt:lpstr>
      <vt:lpstr>What is Public Health?</vt:lpstr>
      <vt:lpstr>What is Public Health?</vt:lpstr>
      <vt:lpstr>FPH Video </vt:lpstr>
      <vt:lpstr>PowerPoint Presentation</vt:lpstr>
      <vt:lpstr>PowerPoint Presentation</vt:lpstr>
      <vt:lpstr>Tackling health inequities</vt:lpstr>
      <vt:lpstr>Domains of public health</vt:lpstr>
      <vt:lpstr>Summary – What is public health?</vt:lpstr>
    </vt:vector>
  </TitlesOfParts>
  <Company>Department of Health and Social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Bakhshi-Thaker, Pooja</dc:creator>
  <cp:lastModifiedBy>Bakhshi-Thaker, Pooja</cp:lastModifiedBy>
  <cp:revision>1</cp:revision>
  <dcterms:created xsi:type="dcterms:W3CDTF">2025-08-08T13:56:48Z</dcterms:created>
  <dcterms:modified xsi:type="dcterms:W3CDTF">2025-08-13T15:14:01Z</dcterms:modified>
</cp:coreProperties>
</file>